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2" r:id="rId2"/>
    <p:sldMasterId id="2147483650" r:id="rId3"/>
    <p:sldMasterId id="2147483726" r:id="rId4"/>
  </p:sldMasterIdLst>
  <p:notesMasterIdLst>
    <p:notesMasterId r:id="rId104"/>
  </p:notesMasterIdLst>
  <p:handoutMasterIdLst>
    <p:handoutMasterId r:id="rId105"/>
  </p:handoutMasterIdLst>
  <p:sldIdLst>
    <p:sldId id="267" r:id="rId5"/>
    <p:sldId id="386" r:id="rId6"/>
    <p:sldId id="548" r:id="rId7"/>
    <p:sldId id="549" r:id="rId8"/>
    <p:sldId id="550" r:id="rId9"/>
    <p:sldId id="561" r:id="rId10"/>
    <p:sldId id="551" r:id="rId11"/>
    <p:sldId id="552" r:id="rId12"/>
    <p:sldId id="463" r:id="rId13"/>
    <p:sldId id="553" r:id="rId14"/>
    <p:sldId id="554" r:id="rId15"/>
    <p:sldId id="555" r:id="rId16"/>
    <p:sldId id="562" r:id="rId17"/>
    <p:sldId id="439" r:id="rId18"/>
    <p:sldId id="536" r:id="rId19"/>
    <p:sldId id="465" r:id="rId20"/>
    <p:sldId id="466" r:id="rId21"/>
    <p:sldId id="528" r:id="rId22"/>
    <p:sldId id="531" r:id="rId23"/>
    <p:sldId id="532" r:id="rId24"/>
    <p:sldId id="534" r:id="rId25"/>
    <p:sldId id="419" r:id="rId26"/>
    <p:sldId id="420" r:id="rId27"/>
    <p:sldId id="541" r:id="rId28"/>
    <p:sldId id="440" r:id="rId29"/>
    <p:sldId id="441" r:id="rId30"/>
    <p:sldId id="442" r:id="rId31"/>
    <p:sldId id="444" r:id="rId32"/>
    <p:sldId id="443" r:id="rId33"/>
    <p:sldId id="446" r:id="rId34"/>
    <p:sldId id="448" r:id="rId35"/>
    <p:sldId id="447" r:id="rId36"/>
    <p:sldId id="453" r:id="rId37"/>
    <p:sldId id="449" r:id="rId38"/>
    <p:sldId id="450" r:id="rId39"/>
    <p:sldId id="451" r:id="rId40"/>
    <p:sldId id="563" r:id="rId41"/>
    <p:sldId id="505" r:id="rId42"/>
    <p:sldId id="506" r:id="rId43"/>
    <p:sldId id="511" r:id="rId44"/>
    <p:sldId id="508" r:id="rId45"/>
    <p:sldId id="509" r:id="rId46"/>
    <p:sldId id="510" r:id="rId47"/>
    <p:sldId id="507" r:id="rId48"/>
    <p:sldId id="512" r:id="rId49"/>
    <p:sldId id="513" r:id="rId50"/>
    <p:sldId id="514" r:id="rId51"/>
    <p:sldId id="515" r:id="rId52"/>
    <p:sldId id="401" r:id="rId53"/>
    <p:sldId id="520" r:id="rId54"/>
    <p:sldId id="403" r:id="rId55"/>
    <p:sldId id="522" r:id="rId56"/>
    <p:sldId id="408" r:id="rId57"/>
    <p:sldId id="407" r:id="rId58"/>
    <p:sldId id="411" r:id="rId59"/>
    <p:sldId id="409" r:id="rId60"/>
    <p:sldId id="410" r:id="rId61"/>
    <p:sldId id="564" r:id="rId62"/>
    <p:sldId id="431" r:id="rId63"/>
    <p:sldId id="430" r:id="rId64"/>
    <p:sldId id="429" r:id="rId65"/>
    <p:sldId id="537" r:id="rId66"/>
    <p:sldId id="427" r:id="rId67"/>
    <p:sldId id="538" r:id="rId68"/>
    <p:sldId id="557" r:id="rId69"/>
    <p:sldId id="558" r:id="rId70"/>
    <p:sldId id="559" r:id="rId71"/>
    <p:sldId id="565" r:id="rId72"/>
    <p:sldId id="479" r:id="rId73"/>
    <p:sldId id="478" r:id="rId74"/>
    <p:sldId id="476" r:id="rId75"/>
    <p:sldId id="475" r:id="rId76"/>
    <p:sldId id="474" r:id="rId77"/>
    <p:sldId id="482" r:id="rId78"/>
    <p:sldId id="473" r:id="rId79"/>
    <p:sldId id="547" r:id="rId80"/>
    <p:sldId id="485" r:id="rId81"/>
    <p:sldId id="523" r:id="rId82"/>
    <p:sldId id="462" r:id="rId83"/>
    <p:sldId id="524" r:id="rId84"/>
    <p:sldId id="527" r:id="rId85"/>
    <p:sldId id="526" r:id="rId86"/>
    <p:sldId id="529" r:id="rId87"/>
    <p:sldId id="556" r:id="rId88"/>
    <p:sldId id="486" r:id="rId89"/>
    <p:sldId id="488" r:id="rId90"/>
    <p:sldId id="489" r:id="rId91"/>
    <p:sldId id="540" r:id="rId92"/>
    <p:sldId id="490" r:id="rId93"/>
    <p:sldId id="493" r:id="rId94"/>
    <p:sldId id="494" r:id="rId95"/>
    <p:sldId id="495" r:id="rId96"/>
    <p:sldId id="498" r:id="rId97"/>
    <p:sldId id="499" r:id="rId98"/>
    <p:sldId id="500" r:id="rId99"/>
    <p:sldId id="502" r:id="rId100"/>
    <p:sldId id="501" r:id="rId101"/>
    <p:sldId id="544" r:id="rId102"/>
    <p:sldId id="546" r:id="rId103"/>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0C0"/>
    <a:srgbClr val="000000"/>
    <a:srgbClr val="3EA3F8"/>
    <a:srgbClr val="FFFFFF"/>
    <a:srgbClr val="BEF4FA"/>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5A383-0C98-E639-3DD7-AF8C7429AC88}" v="77" dt="2020-08-11T18:35:00.749"/>
    <p1510:client id="{076C62B6-0612-41D1-B3E4-C29C5455D389}" v="1404" dt="2020-08-09T00:01:09.328"/>
    <p1510:client id="{138A7454-2360-2255-02AA-185712A1AD74}" v="13" dt="2020-08-09T02:35:43.002"/>
    <p1510:client id="{143F25D6-93EB-9C40-3416-AE014DED4F8B}" v="540" dt="2020-08-08T22:35:55.457"/>
    <p1510:client id="{14AE0C0E-5040-4DC5-FA58-99D0CDFAAA68}" v="118" dt="2020-08-09T04:19:01.589"/>
    <p1510:client id="{188376E7-67BE-85E4-B68C-8445FFD72B7A}" v="294" dt="2020-08-11T18:55:49.945"/>
    <p1510:client id="{1A4D27A5-DFD7-9809-6199-C7654FC28E8B}" v="3" dt="2020-08-09T05:46:46.933"/>
    <p1510:client id="{2090D436-014C-8580-2CA3-88B0C3C10C6B}" v="4" dt="2020-08-08T19:27:10.500"/>
    <p1510:client id="{20FEE3FB-28BA-E17B-B56F-51082240BB10}" v="133" dt="2020-08-08T20:27:04.246"/>
    <p1510:client id="{213F11CF-BAF4-A74C-7F12-2744F6259160}" v="554" dt="2020-08-11T14:26:02.147"/>
    <p1510:client id="{23487CB5-34A7-0B41-58BD-A41F49E95799}" v="8" dt="2020-08-11T18:18:25.655"/>
    <p1510:client id="{260539F9-439C-CB51-B1F0-FC4958D5F449}" v="3" dt="2020-08-10T23:58:17.288"/>
    <p1510:client id="{2FA0A794-6591-C36C-8162-9217A1542F20}" v="506" dt="2020-08-11T18:36:11.610"/>
    <p1510:client id="{35B32B99-48E0-233A-3B6A-DF4515BF1367}" v="92" dt="2020-08-11T14:24:33.668"/>
    <p1510:client id="{383D924B-A3DD-B52A-2AE0-9F13D8AED2DB}" v="113" dt="2020-08-11T14:01:42.296"/>
    <p1510:client id="{3CC56494-8FB0-054D-9E47-60654F44063D}" v="875" dt="2020-08-11T12:53:18.313"/>
    <p1510:client id="{409B7A23-3FFD-77A5-C193-8C650BA7E19F}" v="468" dt="2020-08-08T16:04:05.853"/>
    <p1510:client id="{42620D3B-7702-7454-9784-A09399EC6100}" v="1594" dt="2020-08-09T01:14:52.303"/>
    <p1510:client id="{45809707-5522-40ED-ABE4-AA0EA1D9B740}" v="17" dt="2020-08-11T18:45:23.505"/>
    <p1510:client id="{484BDB98-E859-0BFD-E05C-593AA31A6530}" v="23" dt="2020-08-08T19:01:25.016"/>
    <p1510:client id="{4B1EEE06-B027-DD20-E0F0-2877A40C043B}" v="298" dt="2020-08-11T17:57:40.618"/>
    <p1510:client id="{4B4EA28E-4630-2D1D-7AE8-B853EEF7730A}" v="16" dt="2020-08-11T01:49:16.310"/>
    <p1510:client id="{4E9B677C-6C9B-55DA-E66B-DF602E08FF01}" v="232" dt="2020-08-11T13:43:27.221"/>
    <p1510:client id="{5299420E-1B4B-B3A1-2C6D-A3B65CE6ECB0}" v="258" dt="2020-08-11T15:56:36.099"/>
    <p1510:client id="{60C17256-B5B8-9A3E-CDC2-A99D9FFFB80C}" v="58" dt="2020-08-11T13:50:13.258"/>
    <p1510:client id="{62FDCA65-8B97-9F6D-0832-64B9077D15B0}" v="20" dt="2020-08-11T18:59:02.344"/>
    <p1510:client id="{675BB38C-1E10-FC91-0EE9-B8E37B18C4FF}" v="637" dt="2020-08-08T22:59:10.947"/>
    <p1510:client id="{682E82E0-BBAE-A7B8-A336-F29C8A57C324}" v="175" dt="2020-08-12T02:56:41.991"/>
    <p1510:client id="{6FB641C8-9DF3-112C-1360-DD7498CBC34A}" v="202" dt="2020-08-11T15:30:27.163"/>
    <p1510:client id="{70618E14-0A70-89A0-0757-4D6A77323964}" v="14" dt="2020-08-08T22:35:17.367"/>
    <p1510:client id="{7936104E-48EE-4135-B96C-536505E66D5C}" v="182" dt="2020-08-08T15:43:06.996"/>
    <p1510:client id="{79ABE8BB-EB97-9A6F-1D70-C11BD53A6492}" v="540" dt="2020-08-09T06:32:33.402"/>
    <p1510:client id="{7E735886-75AB-B731-77F7-F6B5429A9E62}" v="6" dt="2020-08-10T21:14:56.910"/>
    <p1510:client id="{7F0C6E27-0B56-4F15-C0B5-E2FB6187CF91}" v="193" dt="2020-08-11T13:21:33.871"/>
    <p1510:client id="{7FC0534C-E683-82EE-EF65-7490799922D2}" v="6" dt="2020-08-09T09:19:04.027"/>
    <p1510:client id="{8037176B-A99C-E170-EAF9-52D9B5CE250B}" v="9" dt="2020-08-08T19:17:22.157"/>
    <p1510:client id="{8E81B26E-A4DA-A0BA-F6E8-3B41F6B69068}" v="58" dt="2020-08-11T13:53:54.421"/>
    <p1510:client id="{8E90ED03-7E91-6815-DEDB-0C0940730B5B}" v="1106" dt="2020-08-09T02:19:07.766"/>
    <p1510:client id="{98B2BCDF-3521-FC70-3391-E8344D29A653}" v="1" dt="2020-08-10T23:45:56.167"/>
    <p1510:client id="{A20E5808-871E-F671-7FD5-FCC4649BE735}" v="274" dt="2020-08-11T12:11:58.483"/>
    <p1510:client id="{A22BDA31-765D-5178-0819-83000EF749B1}" v="973" dt="2020-08-09T04:00:00.041"/>
    <p1510:client id="{ABF854D3-87F7-DFFF-6A99-D43E7FCD5798}" v="13" dt="2020-08-08T18:53:48.730"/>
    <p1510:client id="{AC7222FA-98DA-6431-44CB-FC0E04646A1D}" v="1484" dt="2020-08-08T18:16:47.386"/>
    <p1510:client id="{ACAA202F-2605-D4E6-B1F5-5452F50393AC}" v="84" dt="2020-08-11T14:57:26.013"/>
    <p1510:client id="{AF206C26-947A-675B-6FC6-223DA1F41A94}" v="1" dt="2020-08-11T18:54:58.127"/>
    <p1510:client id="{AF8F2778-A2C9-B33F-52E0-2C9D377D6778}" v="78" dt="2020-08-08T19:29:15.394"/>
    <p1510:client id="{B27CF0F8-3927-447C-FE8E-DA08F57F9EFB}" v="107" dt="2020-08-09T00:03:44.487"/>
    <p1510:client id="{B6750D4F-2DBD-CA33-614C-802F4131F437}" v="135" dt="2020-08-11T20:11:26.356"/>
    <p1510:client id="{BFEC4D63-91DC-7282-CF9D-9E5E5C5057DB}" v="1671" dt="2020-08-08T23:30:22.263"/>
    <p1510:client id="{C14A2B7C-7AE8-3AEC-3A5C-293BC0F4D560}" v="1" dt="2020-08-11T19:56:50.863"/>
    <p1510:client id="{C8166CB9-5411-03AC-8CAA-CD0834736277}" v="72" dt="2020-08-11T19:10:21.345"/>
    <p1510:client id="{D1B94659-50BA-C972-0A99-B356A207E73E}" v="2" dt="2020-08-08T19:20:25.994"/>
    <p1510:client id="{D5EABAD8-6C61-EC41-0C88-1D7F61D38592}" v="37" dt="2020-08-08T20:04:50.702"/>
    <p1510:client id="{D69CDCFD-5D7A-F82A-5A7D-0281DB0DF67B}" v="22" dt="2020-08-10T10:05:33.386"/>
    <p1510:client id="{DA95B964-B8B9-B0DF-E738-DE1CEA404D35}" v="8" dt="2020-08-11T16:54:32.860"/>
    <p1510:client id="{DFFA3317-5E1D-6C4A-EC05-2BC671BF6487}" v="155" dt="2020-08-11T21:08:40.653"/>
    <p1510:client id="{E080B3C4-6D45-7A0C-82BF-E36BED0E9B4C}" v="207" dt="2020-08-11T20:02:13.873"/>
    <p1510:client id="{E0D933EB-17DD-6D13-AEDB-E62D7B3AA88D}" v="45" dt="2020-08-10T06:41:34.915"/>
    <p1510:client id="{E3DE8DF4-966B-8790-076D-986AAF67F344}" v="496" dt="2020-08-11T14:56:13.935"/>
    <p1510:client id="{EDF2FEE3-79F6-9F0B-4F11-1B666F0B044F}" v="198" dt="2020-08-11T13:07:21.798"/>
    <p1510:client id="{F649C8BE-FAD8-472F-87F6-47E6BFDF64E5}" v="575" dt="2020-08-08T21:02:45.963"/>
    <p1510:client id="{F8C3AC2A-3893-A613-360B-31C79E2E630A}" v="223" dt="2020-08-11T12:39:02.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4"/>
        <p:guide pos="5759"/>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8/13/2020</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8/13/2020</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No slide master</a:t>
            </a:r>
            <a:endParaRPr kumimoji="1" lang="ja-JP" altLang="en-US"/>
          </a:p>
        </p:txBody>
      </p:sp>
      <p:sp>
        <p:nvSpPr>
          <p:cNvPr id="4" name="スライド番号プレースホルダー 3"/>
          <p:cNvSpPr>
            <a:spLocks noGrp="1"/>
          </p:cNvSpPr>
          <p:nvPr>
            <p:ph type="sldNum" sz="quarter" idx="10"/>
          </p:nvPr>
        </p:nvSpPr>
        <p:spPr/>
        <p:txBody>
          <a:bodyPr/>
          <a:lstStyle/>
          <a:p>
            <a:fld id="{7481ECDC-7530-4EA9-86FD-4E56342A475C}" type="slidenum">
              <a:rPr lang="en-US" smtClean="0"/>
              <a:t>2</a:t>
            </a:fld>
            <a:endParaRPr lang="en-US"/>
          </a:p>
        </p:txBody>
      </p:sp>
    </p:spTree>
    <p:extLst>
      <p:ext uri="{BB962C8B-B14F-4D97-AF65-F5344CB8AC3E}">
        <p14:creationId xmlns:p14="http://schemas.microsoft.com/office/powerpoint/2010/main" val="300639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4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3967663" y="8707863"/>
            <a:ext cx="765020" cy="765020"/>
          </a:xfrm>
        </p:spPr>
        <p:txBody>
          <a:bodyPr>
            <a:normAutofit/>
          </a:bodyPr>
          <a:lstStyle>
            <a:lvl1pPr>
              <a:defRPr sz="1600"/>
            </a:lvl1pPr>
          </a:lstStyle>
          <a:p>
            <a:r>
              <a:rPr kumimoji="1" lang="en-US" altLang="ja-JP"/>
              <a:t>ICON</a:t>
            </a:r>
            <a:endParaRPr kumimoji="1" lang="ja-JP" altLang="en-US"/>
          </a:p>
        </p:txBody>
      </p:sp>
      <p:sp>
        <p:nvSpPr>
          <p:cNvPr id="9" name="テキスト プレースホルダー 11"/>
          <p:cNvSpPr>
            <a:spLocks noGrp="1"/>
          </p:cNvSpPr>
          <p:nvPr>
            <p:ph type="body" sz="quarter" idx="15" hasCustomPrompt="1"/>
          </p:nvPr>
        </p:nvSpPr>
        <p:spPr>
          <a:xfrm>
            <a:off x="284250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4" name="図プレースホルダー 7"/>
          <p:cNvSpPr>
            <a:spLocks noGrp="1"/>
          </p:cNvSpPr>
          <p:nvPr>
            <p:ph type="pic" sz="quarter" idx="16" hasCustomPrompt="1"/>
          </p:nvPr>
        </p:nvSpPr>
        <p:spPr>
          <a:xfrm>
            <a:off x="7148016" y="8707863"/>
            <a:ext cx="765020" cy="765020"/>
          </a:xfrm>
        </p:spPr>
        <p:txBody>
          <a:bodyPr>
            <a:normAutofit/>
          </a:bodyPr>
          <a:lstStyle>
            <a:lvl1pPr>
              <a:defRPr sz="1600"/>
            </a:lvl1pPr>
          </a:lstStyle>
          <a:p>
            <a:r>
              <a:rPr kumimoji="1" lang="en-US" altLang="ja-JP"/>
              <a:t>ICON</a:t>
            </a:r>
            <a:endParaRPr kumimoji="1" lang="ja-JP" altLang="en-US"/>
          </a:p>
        </p:txBody>
      </p:sp>
      <p:sp>
        <p:nvSpPr>
          <p:cNvPr id="15" name="テキスト プレースホルダー 11"/>
          <p:cNvSpPr>
            <a:spLocks noGrp="1"/>
          </p:cNvSpPr>
          <p:nvPr>
            <p:ph type="body" sz="quarter" idx="17" hasCustomPrompt="1"/>
          </p:nvPr>
        </p:nvSpPr>
        <p:spPr>
          <a:xfrm>
            <a:off x="6022859"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6" name="図プレースホルダー 7"/>
          <p:cNvSpPr>
            <a:spLocks noGrp="1"/>
          </p:cNvSpPr>
          <p:nvPr>
            <p:ph type="pic" sz="quarter" idx="18" hasCustomPrompt="1"/>
          </p:nvPr>
        </p:nvSpPr>
        <p:spPr>
          <a:xfrm>
            <a:off x="10328369" y="8707863"/>
            <a:ext cx="765020" cy="765020"/>
          </a:xfrm>
        </p:spPr>
        <p:txBody>
          <a:bodyPr>
            <a:normAutofit/>
          </a:bodyPr>
          <a:lstStyle>
            <a:lvl1pPr>
              <a:defRPr sz="1600"/>
            </a:lvl1pPr>
          </a:lstStyle>
          <a:p>
            <a:r>
              <a:rPr kumimoji="1" lang="en-US" altLang="ja-JP"/>
              <a:t>ICON</a:t>
            </a:r>
            <a:endParaRPr kumimoji="1" lang="ja-JP" altLang="en-US"/>
          </a:p>
        </p:txBody>
      </p:sp>
      <p:sp>
        <p:nvSpPr>
          <p:cNvPr id="17" name="テキスト プレースホルダー 11"/>
          <p:cNvSpPr>
            <a:spLocks noGrp="1"/>
          </p:cNvSpPr>
          <p:nvPr>
            <p:ph type="body" sz="quarter" idx="19" hasCustomPrompt="1"/>
          </p:nvPr>
        </p:nvSpPr>
        <p:spPr>
          <a:xfrm>
            <a:off x="9203212"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1" name="図プレースホルダー 7"/>
          <p:cNvSpPr>
            <a:spLocks noGrp="1"/>
          </p:cNvSpPr>
          <p:nvPr>
            <p:ph type="pic" sz="quarter" idx="20" hasCustomPrompt="1"/>
          </p:nvPr>
        </p:nvSpPr>
        <p:spPr>
          <a:xfrm>
            <a:off x="13508723" y="8707863"/>
            <a:ext cx="765020" cy="765020"/>
          </a:xfrm>
        </p:spPr>
        <p:txBody>
          <a:bodyPr>
            <a:normAutofit/>
          </a:bodyPr>
          <a:lstStyle>
            <a:lvl1pPr>
              <a:defRPr sz="1600"/>
            </a:lvl1pPr>
          </a:lstStyle>
          <a:p>
            <a:r>
              <a:rPr kumimoji="1" lang="en-US" altLang="ja-JP"/>
              <a:t>ICON</a:t>
            </a:r>
            <a:endParaRPr kumimoji="1" lang="ja-JP" altLang="en-US"/>
          </a:p>
        </p:txBody>
      </p:sp>
      <p:sp>
        <p:nvSpPr>
          <p:cNvPr id="12" name="テキスト プレースホルダー 11"/>
          <p:cNvSpPr>
            <a:spLocks noGrp="1"/>
          </p:cNvSpPr>
          <p:nvPr>
            <p:ph type="body" sz="quarter" idx="21" hasCustomPrompt="1"/>
          </p:nvPr>
        </p:nvSpPr>
        <p:spPr>
          <a:xfrm>
            <a:off x="1238356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a:t>TITLE HERE</a:t>
            </a:r>
            <a:endParaRPr lang="en-US"/>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Tree>
    <p:extLst>
      <p:ext uri="{BB962C8B-B14F-4D97-AF65-F5344CB8AC3E}">
        <p14:creationId xmlns:p14="http://schemas.microsoft.com/office/powerpoint/2010/main" val="376135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par>
                          <p:cTn id="34" fill="hold">
                            <p:stCondLst>
                              <p:cond delay="28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orkers">
    <p:spTree>
      <p:nvGrpSpPr>
        <p:cNvPr id="1" name=""/>
        <p:cNvGrpSpPr/>
        <p:nvPr/>
      </p:nvGrpSpPr>
      <p:grpSpPr>
        <a:xfrm>
          <a:off x="0" y="0"/>
          <a:ext cx="0" cy="0"/>
          <a:chOff x="0" y="0"/>
          <a:chExt cx="0" cy="0"/>
        </a:xfrm>
      </p:grpSpPr>
      <p:sp>
        <p:nvSpPr>
          <p:cNvPr id="12" name="正方形/長方形 11"/>
          <p:cNvSpPr/>
          <p:nvPr userDrawn="1"/>
        </p:nvSpPr>
        <p:spPr>
          <a:xfrm>
            <a:off x="0" y="0"/>
            <a:ext cx="18286413" cy="5953590"/>
          </a:xfrm>
          <a:prstGeom prst="rect">
            <a:avLst/>
          </a:prstGeom>
          <a:solidFill>
            <a:schemeClr val="accent1">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userDrawn="1"/>
        </p:nvSpPr>
        <p:spPr>
          <a:xfrm>
            <a:off x="0" y="5908584"/>
            <a:ext cx="18286413" cy="437841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6368" y="1104847"/>
            <a:ext cx="830480" cy="4192709"/>
          </a:xfrm>
          <a:prstGeom prst="rect">
            <a:avLst/>
          </a:prstGeom>
          <a:effectLst>
            <a:outerShdw blurRad="76200" dir="13500000" sy="23000" kx="1200000" algn="br" rotWithShape="0">
              <a:prstClr val="black">
                <a:alpha val="20000"/>
              </a:prstClr>
            </a:outerShdw>
          </a:effectLst>
        </p:spPr>
      </p:pic>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54832" y="1180642"/>
            <a:ext cx="1295500" cy="4494754"/>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68131" y="958035"/>
            <a:ext cx="1678629" cy="4939971"/>
          </a:xfrm>
          <a:prstGeom prst="rect">
            <a:avLst/>
          </a:prstGeom>
          <a:effectLst>
            <a:outerShdw blurRad="76200" dir="13500000" sy="23000" kx="1200000" algn="br" rotWithShape="0">
              <a:prstClr val="black">
                <a:alpha val="20000"/>
              </a:prstClr>
            </a:outerShdw>
          </a:effectLst>
        </p:spPr>
      </p:pic>
      <p:pic>
        <p:nvPicPr>
          <p:cNvPr id="10" name="図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72876" y="1476823"/>
            <a:ext cx="1446565" cy="4182464"/>
          </a:xfrm>
          <a:prstGeom prst="rect">
            <a:avLst/>
          </a:prstGeom>
          <a:effectLst>
            <a:outerShdw blurRad="76200" dir="13500000" sy="23000" kx="1200000" algn="br" rotWithShape="0">
              <a:prstClr val="black">
                <a:alpha val="20000"/>
              </a:prstClr>
            </a:outerShdw>
          </a:effectLst>
        </p:spPr>
      </p:pic>
      <p:pic>
        <p:nvPicPr>
          <p:cNvPr id="5" name="図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52696" y="1090061"/>
            <a:ext cx="1142784" cy="4077159"/>
          </a:xfrm>
          <a:prstGeom prst="rect">
            <a:avLst/>
          </a:prstGeom>
          <a:effectLst>
            <a:outerShdw blurRad="76200" dir="13500000" sy="23000" kx="1200000" algn="br" rotWithShape="0">
              <a:prstClr val="black">
                <a:alpha val="20000"/>
              </a:prstClr>
            </a:outerShdw>
          </a:effectLst>
        </p:spPr>
      </p:pic>
      <p:sp>
        <p:nvSpPr>
          <p:cNvPr id="26" name="テキスト プレースホルダー 11"/>
          <p:cNvSpPr>
            <a:spLocks noGrp="1"/>
          </p:cNvSpPr>
          <p:nvPr>
            <p:ph type="body" sz="quarter" idx="15" hasCustomPrompt="1"/>
          </p:nvPr>
        </p:nvSpPr>
        <p:spPr>
          <a:xfrm>
            <a:off x="727271" y="644864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a:t>TEXT HERE</a:t>
            </a:r>
            <a:endParaRPr lang="en-US"/>
          </a:p>
        </p:txBody>
      </p:sp>
      <p:sp>
        <p:nvSpPr>
          <p:cNvPr id="27" name="テキスト プレースホルダー 11"/>
          <p:cNvSpPr>
            <a:spLocks noGrp="1"/>
          </p:cNvSpPr>
          <p:nvPr>
            <p:ph type="body" sz="quarter" idx="22" hasCustomPrompt="1"/>
          </p:nvPr>
        </p:nvSpPr>
        <p:spPr>
          <a:xfrm>
            <a:off x="727272" y="8626017"/>
            <a:ext cx="16831870" cy="990111"/>
          </a:xfrm>
        </p:spPr>
        <p:txBody>
          <a:bodyPr anchor="ctr">
            <a:noAutofit/>
          </a:bodyPr>
          <a:lstStyle>
            <a:lvl1pPr algn="ctr">
              <a:lnSpc>
                <a:spcPct val="100000"/>
              </a:lnSpc>
              <a:spcBef>
                <a:spcPts val="0"/>
              </a:spcBef>
              <a:defRPr sz="3600" spc="300" baseline="0">
                <a:solidFill>
                  <a:schemeClr val="bg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40216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 presetClass="entr" presetSubtype="8" decel="100000" fill="hold" grpId="0" nodeType="afterEffect">
                                  <p:stCondLst>
                                    <p:cond delay="0"/>
                                  </p:stCondLst>
                                  <p:iterate type="lt">
                                    <p:tmPct val="10000"/>
                                  </p:iterate>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iterate type="wd">
                                    <p:tmPct val="10000"/>
                                  </p:iterate>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38182" y="43542"/>
            <a:ext cx="3600000" cy="4615544"/>
          </a:xfrm>
        </p:spPr>
        <p:txBody>
          <a:bodyPr/>
          <a:lstStyle>
            <a:lvl1pPr>
              <a:defRPr/>
            </a:lvl1pPr>
          </a:lstStyle>
          <a:p>
            <a:r>
              <a:rPr kumimoji="1" lang="en-US" altLang="ja-JP"/>
              <a:t>Add an image</a:t>
            </a:r>
            <a:endParaRPr kumimoji="1" lang="ja-JP" altLang="en-US"/>
          </a:p>
        </p:txBody>
      </p:sp>
      <p:sp>
        <p:nvSpPr>
          <p:cNvPr id="7" name="図プレースホルダー 5"/>
          <p:cNvSpPr>
            <a:spLocks noGrp="1"/>
          </p:cNvSpPr>
          <p:nvPr>
            <p:ph type="pic" sz="quarter" idx="13" hasCustomPrompt="1"/>
          </p:nvPr>
        </p:nvSpPr>
        <p:spPr>
          <a:xfrm>
            <a:off x="3687753" y="4706599"/>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4" hasCustomPrompt="1"/>
          </p:nvPr>
        </p:nvSpPr>
        <p:spPr>
          <a:xfrm>
            <a:off x="7337324"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9" name="図プレースホルダー 5"/>
          <p:cNvSpPr>
            <a:spLocks noGrp="1"/>
          </p:cNvSpPr>
          <p:nvPr>
            <p:ph type="pic" sz="quarter" idx="15" hasCustomPrompt="1"/>
          </p:nvPr>
        </p:nvSpPr>
        <p:spPr>
          <a:xfrm>
            <a:off x="10988185" y="4706943"/>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6" hasCustomPrompt="1"/>
          </p:nvPr>
        </p:nvSpPr>
        <p:spPr>
          <a:xfrm>
            <a:off x="14636467"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2" name="正方形/長方形 11"/>
          <p:cNvSpPr/>
          <p:nvPr userDrawn="1"/>
        </p:nvSpPr>
        <p:spPr>
          <a:xfrm>
            <a:off x="38182" y="4706943"/>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3687753"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7337324" y="4706943"/>
            <a:ext cx="3600000" cy="46152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10988185"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14636467" y="4707287"/>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図プレースホルダー 7"/>
          <p:cNvSpPr>
            <a:spLocks noGrp="1"/>
          </p:cNvSpPr>
          <p:nvPr>
            <p:ph type="pic" sz="quarter" idx="17" hasCustomPrompt="1"/>
          </p:nvPr>
        </p:nvSpPr>
        <p:spPr>
          <a:xfrm>
            <a:off x="1367024" y="4977639"/>
            <a:ext cx="942317" cy="942317"/>
          </a:xfrm>
        </p:spPr>
        <p:txBody>
          <a:bodyPr>
            <a:normAutofit/>
          </a:bodyPr>
          <a:lstStyle>
            <a:lvl1pPr>
              <a:defRPr sz="1600"/>
            </a:lvl1pPr>
          </a:lstStyle>
          <a:p>
            <a:r>
              <a:rPr kumimoji="1" lang="en-US" altLang="ja-JP"/>
              <a:t>ICON</a:t>
            </a:r>
            <a:endParaRPr kumimoji="1" lang="ja-JP" altLang="en-US"/>
          </a:p>
        </p:txBody>
      </p:sp>
      <p:sp>
        <p:nvSpPr>
          <p:cNvPr id="18" name="図プレースホルダー 7"/>
          <p:cNvSpPr>
            <a:spLocks noGrp="1"/>
          </p:cNvSpPr>
          <p:nvPr>
            <p:ph type="pic" sz="quarter" idx="18" hasCustomPrompt="1"/>
          </p:nvPr>
        </p:nvSpPr>
        <p:spPr>
          <a:xfrm>
            <a:off x="5016594" y="365037"/>
            <a:ext cx="942317" cy="942317"/>
          </a:xfrm>
        </p:spPr>
        <p:txBody>
          <a:bodyPr>
            <a:normAutofit/>
          </a:bodyPr>
          <a:lstStyle>
            <a:lvl1pPr>
              <a:defRPr sz="1600"/>
            </a:lvl1pPr>
          </a:lstStyle>
          <a:p>
            <a:r>
              <a:rPr kumimoji="1" lang="en-US" altLang="ja-JP"/>
              <a:t>ICON</a:t>
            </a:r>
            <a:endParaRPr kumimoji="1" lang="ja-JP" altLang="en-US"/>
          </a:p>
        </p:txBody>
      </p:sp>
      <p:sp>
        <p:nvSpPr>
          <p:cNvPr id="19" name="図プレースホルダー 7"/>
          <p:cNvSpPr>
            <a:spLocks noGrp="1"/>
          </p:cNvSpPr>
          <p:nvPr>
            <p:ph type="pic" sz="quarter" idx="19" hasCustomPrompt="1"/>
          </p:nvPr>
        </p:nvSpPr>
        <p:spPr>
          <a:xfrm>
            <a:off x="8666165" y="4977639"/>
            <a:ext cx="942317" cy="942317"/>
          </a:xfrm>
        </p:spPr>
        <p:txBody>
          <a:bodyPr>
            <a:normAutofit/>
          </a:bodyPr>
          <a:lstStyle>
            <a:lvl1pPr>
              <a:defRPr sz="1600"/>
            </a:lvl1pPr>
          </a:lstStyle>
          <a:p>
            <a:r>
              <a:rPr kumimoji="1" lang="en-US" altLang="ja-JP"/>
              <a:t>ICON</a:t>
            </a:r>
            <a:endParaRPr kumimoji="1" lang="ja-JP" altLang="en-US"/>
          </a:p>
        </p:txBody>
      </p:sp>
      <p:sp>
        <p:nvSpPr>
          <p:cNvPr id="20" name="図プレースホルダー 7"/>
          <p:cNvSpPr>
            <a:spLocks noGrp="1"/>
          </p:cNvSpPr>
          <p:nvPr>
            <p:ph type="pic" sz="quarter" idx="20" hasCustomPrompt="1"/>
          </p:nvPr>
        </p:nvSpPr>
        <p:spPr>
          <a:xfrm>
            <a:off x="15965308" y="4977639"/>
            <a:ext cx="942317" cy="942317"/>
          </a:xfrm>
        </p:spPr>
        <p:txBody>
          <a:bodyPr>
            <a:normAutofit/>
          </a:bodyPr>
          <a:lstStyle>
            <a:lvl1pPr>
              <a:defRPr sz="1600"/>
            </a:lvl1pPr>
          </a:lstStyle>
          <a:p>
            <a:r>
              <a:rPr kumimoji="1" lang="en-US" altLang="ja-JP"/>
              <a:t>ICON</a:t>
            </a:r>
            <a:endParaRPr kumimoji="1" lang="ja-JP" altLang="en-US"/>
          </a:p>
        </p:txBody>
      </p:sp>
      <p:sp>
        <p:nvSpPr>
          <p:cNvPr id="21" name="図プレースホルダー 7"/>
          <p:cNvSpPr>
            <a:spLocks noGrp="1"/>
          </p:cNvSpPr>
          <p:nvPr>
            <p:ph type="pic" sz="quarter" idx="21" hasCustomPrompt="1"/>
          </p:nvPr>
        </p:nvSpPr>
        <p:spPr>
          <a:xfrm>
            <a:off x="12317027" y="365037"/>
            <a:ext cx="942317" cy="942317"/>
          </a:xfrm>
        </p:spPr>
        <p:txBody>
          <a:bodyPr>
            <a:normAutofit/>
          </a:bodyPr>
          <a:lstStyle>
            <a:lvl1pPr>
              <a:defRPr sz="1600"/>
            </a:lvl1pPr>
          </a:lstStyle>
          <a:p>
            <a:r>
              <a:rPr kumimoji="1" lang="en-US" altLang="ja-JP"/>
              <a:t>ICON</a:t>
            </a:r>
            <a:endParaRPr kumimoji="1" lang="ja-JP" altLang="en-US"/>
          </a:p>
        </p:txBody>
      </p:sp>
      <p:sp>
        <p:nvSpPr>
          <p:cNvPr id="23" name="テキスト プレースホルダー 11"/>
          <p:cNvSpPr>
            <a:spLocks noGrp="1"/>
          </p:cNvSpPr>
          <p:nvPr>
            <p:ph type="body" sz="quarter" idx="22" hasCustomPrompt="1"/>
          </p:nvPr>
        </p:nvSpPr>
        <p:spPr>
          <a:xfrm>
            <a:off x="41589"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25"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a:t>Text Here</a:t>
            </a:r>
            <a:endParaRPr lang="en-US"/>
          </a:p>
        </p:txBody>
      </p:sp>
      <p:sp>
        <p:nvSpPr>
          <p:cNvPr id="26" name="テキスト プレースホルダー 11"/>
          <p:cNvSpPr>
            <a:spLocks noGrp="1"/>
          </p:cNvSpPr>
          <p:nvPr>
            <p:ph type="body" sz="quarter" idx="24" hasCustomPrompt="1"/>
          </p:nvPr>
        </p:nvSpPr>
        <p:spPr>
          <a:xfrm>
            <a:off x="3734702" y="1411831"/>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27"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a:t>Text Here</a:t>
            </a:r>
            <a:endParaRPr lang="en-US"/>
          </a:p>
        </p:txBody>
      </p:sp>
      <p:sp>
        <p:nvSpPr>
          <p:cNvPr id="30" name="テキスト プレースホルダー 11"/>
          <p:cNvSpPr>
            <a:spLocks noGrp="1"/>
          </p:cNvSpPr>
          <p:nvPr>
            <p:ph type="body" sz="quarter" idx="26" hasCustomPrompt="1"/>
          </p:nvPr>
        </p:nvSpPr>
        <p:spPr>
          <a:xfrm>
            <a:off x="11035134" y="1411832"/>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a:t>Text Here</a:t>
            </a:r>
            <a:endParaRPr lang="en-US"/>
          </a:p>
        </p:txBody>
      </p:sp>
      <p:sp>
        <p:nvSpPr>
          <p:cNvPr id="32" name="テキスト プレースホルダー 11"/>
          <p:cNvSpPr>
            <a:spLocks noGrp="1"/>
          </p:cNvSpPr>
          <p:nvPr>
            <p:ph type="body" sz="quarter" idx="28" hasCustomPrompt="1"/>
          </p:nvPr>
        </p:nvSpPr>
        <p:spPr>
          <a:xfrm>
            <a:off x="7367934"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33"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a:t>Text Here</a:t>
            </a:r>
            <a:endParaRPr lang="en-US"/>
          </a:p>
        </p:txBody>
      </p:sp>
      <p:sp>
        <p:nvSpPr>
          <p:cNvPr id="34" name="テキスト プレースホルダー 11"/>
          <p:cNvSpPr>
            <a:spLocks noGrp="1"/>
          </p:cNvSpPr>
          <p:nvPr>
            <p:ph type="body" sz="quarter" idx="30" hasCustomPrompt="1"/>
          </p:nvPr>
        </p:nvSpPr>
        <p:spPr>
          <a:xfrm>
            <a:off x="14668366" y="6038947"/>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35"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a:t>Text Here</a:t>
            </a:r>
            <a:endParaRPr lang="en-US"/>
          </a:p>
        </p:txBody>
      </p:sp>
      <p:sp>
        <p:nvSpPr>
          <p:cNvPr id="38" name="図プレースホルダー 37"/>
          <p:cNvSpPr>
            <a:spLocks noGrp="1"/>
          </p:cNvSpPr>
          <p:nvPr>
            <p:ph type="pic" sz="quarter" idx="32" hasCustomPrompt="1"/>
          </p:nvPr>
        </p:nvSpPr>
        <p:spPr>
          <a:xfrm>
            <a:off x="1574657" y="4443762"/>
            <a:ext cx="527050" cy="527050"/>
          </a:xfrm>
          <a:prstGeom prst="triangle">
            <a:avLst/>
          </a:prstGeom>
          <a:solidFill>
            <a:schemeClr val="accent1">
              <a:lumMod val="75000"/>
            </a:schemeClr>
          </a:solidFill>
        </p:spPr>
        <p:txBody>
          <a:bodyPr/>
          <a:lstStyle/>
          <a:p>
            <a:r>
              <a:rPr kumimoji="1" lang="en-US" altLang="ja-JP"/>
              <a:t> </a:t>
            </a:r>
            <a:endParaRPr kumimoji="1" lang="ja-JP" altLang="en-US"/>
          </a:p>
        </p:txBody>
      </p:sp>
      <p:sp>
        <p:nvSpPr>
          <p:cNvPr id="39" name="図プレースホルダー 37"/>
          <p:cNvSpPr>
            <a:spLocks noGrp="1"/>
          </p:cNvSpPr>
          <p:nvPr>
            <p:ph type="pic" sz="quarter" idx="33" hasCustomPrompt="1"/>
          </p:nvPr>
        </p:nvSpPr>
        <p:spPr>
          <a:xfrm>
            <a:off x="8878888" y="4443762"/>
            <a:ext cx="527050" cy="527050"/>
          </a:xfrm>
          <a:prstGeom prst="triangle">
            <a:avLst/>
          </a:prstGeom>
          <a:solidFill>
            <a:schemeClr val="accent1">
              <a:lumMod val="50000"/>
            </a:schemeClr>
          </a:solidFill>
        </p:spPr>
        <p:txBody>
          <a:bodyPr/>
          <a:lstStyle/>
          <a:p>
            <a:r>
              <a:rPr kumimoji="1" lang="en-US" altLang="ja-JP"/>
              <a:t> </a:t>
            </a:r>
            <a:endParaRPr kumimoji="1" lang="ja-JP" altLang="en-US"/>
          </a:p>
        </p:txBody>
      </p:sp>
      <p:sp>
        <p:nvSpPr>
          <p:cNvPr id="40" name="図プレースホルダー 37"/>
          <p:cNvSpPr>
            <a:spLocks noGrp="1"/>
          </p:cNvSpPr>
          <p:nvPr>
            <p:ph type="pic" sz="quarter" idx="34" hasCustomPrompt="1"/>
          </p:nvPr>
        </p:nvSpPr>
        <p:spPr>
          <a:xfrm>
            <a:off x="16172942" y="4443762"/>
            <a:ext cx="527050" cy="527050"/>
          </a:xfrm>
          <a:prstGeom prst="triangle">
            <a:avLst/>
          </a:prstGeom>
          <a:solidFill>
            <a:schemeClr val="accent1">
              <a:lumMod val="75000"/>
            </a:schemeClr>
          </a:solidFill>
        </p:spPr>
        <p:txBody>
          <a:bodyPr/>
          <a:lstStyle/>
          <a:p>
            <a:r>
              <a:rPr kumimoji="1" lang="en-US" altLang="ja-JP"/>
              <a:t> </a:t>
            </a:r>
            <a:endParaRPr kumimoji="1" lang="ja-JP" altLang="en-US"/>
          </a:p>
        </p:txBody>
      </p:sp>
      <p:sp>
        <p:nvSpPr>
          <p:cNvPr id="41" name="図プレースホルダー 37"/>
          <p:cNvSpPr>
            <a:spLocks noGrp="1"/>
          </p:cNvSpPr>
          <p:nvPr>
            <p:ph type="pic" sz="quarter" idx="35" hasCustomPrompt="1"/>
          </p:nvPr>
        </p:nvSpPr>
        <p:spPr>
          <a:xfrm rot="10800000">
            <a:off x="5224228" y="4378415"/>
            <a:ext cx="527050" cy="527050"/>
          </a:xfrm>
          <a:prstGeom prst="triangle">
            <a:avLst/>
          </a:prstGeom>
          <a:solidFill>
            <a:schemeClr val="accent1"/>
          </a:solidFill>
        </p:spPr>
        <p:txBody>
          <a:bodyPr/>
          <a:lstStyle/>
          <a:p>
            <a:r>
              <a:rPr kumimoji="1" lang="en-US" altLang="ja-JP"/>
              <a:t> </a:t>
            </a:r>
            <a:endParaRPr kumimoji="1" lang="ja-JP" altLang="en-US"/>
          </a:p>
        </p:txBody>
      </p:sp>
      <p:sp>
        <p:nvSpPr>
          <p:cNvPr id="42" name="図プレースホルダー 37"/>
          <p:cNvSpPr>
            <a:spLocks noGrp="1"/>
          </p:cNvSpPr>
          <p:nvPr>
            <p:ph type="pic" sz="quarter" idx="36" hasCustomPrompt="1"/>
          </p:nvPr>
        </p:nvSpPr>
        <p:spPr>
          <a:xfrm rot="10800000">
            <a:off x="12524660" y="4436430"/>
            <a:ext cx="527050" cy="527050"/>
          </a:xfrm>
          <a:prstGeom prst="triangle">
            <a:avLst/>
          </a:prstGeom>
          <a:solidFill>
            <a:schemeClr val="accent1"/>
          </a:solidFill>
        </p:spPr>
        <p:txBody>
          <a:bodyPr/>
          <a:lstStyle/>
          <a:p>
            <a:r>
              <a:rPr kumimoji="1" lang="en-US" altLang="ja-JP"/>
              <a:t> </a:t>
            </a:r>
            <a:endParaRPr kumimoji="1" lang="ja-JP" altLang="en-US"/>
          </a:p>
        </p:txBody>
      </p:sp>
    </p:spTree>
    <p:extLst>
      <p:ext uri="{BB962C8B-B14F-4D97-AF65-F5344CB8AC3E}">
        <p14:creationId xmlns:p14="http://schemas.microsoft.com/office/powerpoint/2010/main" val="39787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32" name="六角形 31"/>
          <p:cNvSpPr/>
          <p:nvPr userDrawn="1"/>
        </p:nvSpPr>
        <p:spPr>
          <a:xfrm rot="5400000">
            <a:off x="5939381" y="2737528"/>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120711" y="1395630"/>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10853396" y="288079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円/楕円 38"/>
          <p:cNvSpPr/>
          <p:nvPr userDrawn="1"/>
        </p:nvSpPr>
        <p:spPr>
          <a:xfrm>
            <a:off x="10853396"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20711" y="756131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5368565"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5368565" y="2872462"/>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テキスト プレースホルダー 11"/>
          <p:cNvSpPr>
            <a:spLocks noGrp="1"/>
          </p:cNvSpPr>
          <p:nvPr>
            <p:ph type="body" sz="quarter" idx="21" hasCustomPrompt="1"/>
          </p:nvPr>
        </p:nvSpPr>
        <p:spPr>
          <a:xfrm>
            <a:off x="6982966" y="4950496"/>
            <a:ext cx="4275475" cy="990111"/>
          </a:xfrm>
        </p:spPr>
        <p:txBody>
          <a:bodyPr anchor="ctr">
            <a:noAutofit/>
          </a:bodyPr>
          <a:lstStyle>
            <a:lvl1pPr algn="ctr">
              <a:lnSpc>
                <a:spcPct val="100000"/>
              </a:lnSpc>
              <a:spcBef>
                <a:spcPts val="0"/>
              </a:spcBef>
              <a:defRPr sz="3600" spc="300" baseline="0">
                <a:solidFill>
                  <a:schemeClr val="accent1"/>
                </a:solidFill>
                <a:latin typeface="+mj-lt"/>
              </a:defRPr>
            </a:lvl1pPr>
          </a:lstStyle>
          <a:p>
            <a:pPr lvl="0"/>
            <a:r>
              <a:rPr lang="en-US" altLang="ja-JP"/>
              <a:t>TEXT HERE</a:t>
            </a:r>
            <a:endParaRPr lang="en-US"/>
          </a:p>
        </p:txBody>
      </p:sp>
      <p:sp>
        <p:nvSpPr>
          <p:cNvPr id="44" name="テキスト プレースホルダー 11"/>
          <p:cNvSpPr>
            <a:spLocks noGrp="1"/>
          </p:cNvSpPr>
          <p:nvPr>
            <p:ph type="body" sz="quarter" idx="22" hasCustomPrompt="1"/>
          </p:nvPr>
        </p:nvSpPr>
        <p:spPr>
          <a:xfrm>
            <a:off x="5485100"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45" name="テキスト プレースホルダー 11"/>
          <p:cNvSpPr>
            <a:spLocks noGrp="1"/>
          </p:cNvSpPr>
          <p:nvPr>
            <p:ph type="body" sz="quarter" idx="23" hasCustomPrompt="1"/>
          </p:nvPr>
        </p:nvSpPr>
        <p:spPr>
          <a:xfrm>
            <a:off x="8216912" y="188235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46" name="テキスト プレースホルダー 11"/>
          <p:cNvSpPr>
            <a:spLocks noGrp="1"/>
          </p:cNvSpPr>
          <p:nvPr>
            <p:ph type="body" sz="quarter" idx="24" hasCustomPrompt="1"/>
          </p:nvPr>
        </p:nvSpPr>
        <p:spPr>
          <a:xfrm>
            <a:off x="10953207"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49" name="テキスト プレースホルダー 11"/>
          <p:cNvSpPr>
            <a:spLocks noGrp="1"/>
          </p:cNvSpPr>
          <p:nvPr>
            <p:ph type="body" sz="quarter" idx="25" hasCustomPrompt="1"/>
          </p:nvPr>
        </p:nvSpPr>
        <p:spPr>
          <a:xfrm>
            <a:off x="5468377"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50" name="テキスト プレースホルダー 11"/>
          <p:cNvSpPr>
            <a:spLocks noGrp="1"/>
          </p:cNvSpPr>
          <p:nvPr>
            <p:ph type="body" sz="quarter" idx="26" hasCustomPrompt="1"/>
          </p:nvPr>
        </p:nvSpPr>
        <p:spPr>
          <a:xfrm>
            <a:off x="10936484"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51" name="テキスト プレースホルダー 11"/>
          <p:cNvSpPr>
            <a:spLocks noGrp="1"/>
          </p:cNvSpPr>
          <p:nvPr>
            <p:ph type="body" sz="quarter" idx="27" hasCustomPrompt="1"/>
          </p:nvPr>
        </p:nvSpPr>
        <p:spPr>
          <a:xfrm>
            <a:off x="8216912" y="807887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52" name="円弧 51"/>
          <p:cNvSpPr/>
          <p:nvPr userDrawn="1"/>
        </p:nvSpPr>
        <p:spPr>
          <a:xfrm rot="2700000">
            <a:off x="7976000" y="12497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4" name="直線コネクタ 53"/>
          <p:cNvCxnSpPr>
            <a:stCxn id="52" idx="0"/>
          </p:cNvCxnSpPr>
          <p:nvPr userDrawn="1"/>
        </p:nvCxnSpPr>
        <p:spPr>
          <a:xfrm>
            <a:off x="9956746" y="15895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10706500"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1" name="直線コネクタ 60"/>
          <p:cNvCxnSpPr>
            <a:stCxn id="60" idx="0"/>
          </p:cNvCxnSpPr>
          <p:nvPr userDrawn="1"/>
        </p:nvCxnSpPr>
        <p:spPr>
          <a:xfrm>
            <a:off x="12687246" y="3051922"/>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10706500"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4" name="直線コネクタ 63"/>
          <p:cNvCxnSpPr/>
          <p:nvPr userDrawn="1"/>
        </p:nvCxnSpPr>
        <p:spPr>
          <a:xfrm>
            <a:off x="12687246" y="6210605"/>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5212902"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1" name="直線コネクタ 70"/>
          <p:cNvCxnSpPr>
            <a:stCxn id="70" idx="0"/>
          </p:cNvCxnSpPr>
          <p:nvPr userDrawn="1"/>
        </p:nvCxnSpPr>
        <p:spPr>
          <a:xfrm flipH="1">
            <a:off x="520700" y="3051922"/>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5212902"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8" name="直線コネクタ 77"/>
          <p:cNvCxnSpPr>
            <a:stCxn id="77" idx="0"/>
          </p:cNvCxnSpPr>
          <p:nvPr userDrawn="1"/>
        </p:nvCxnSpPr>
        <p:spPr>
          <a:xfrm flipH="1">
            <a:off x="520700" y="6210605"/>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7943402" y="742633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1" name="直線コネクタ 80"/>
          <p:cNvCxnSpPr>
            <a:stCxn id="80" idx="0"/>
          </p:cNvCxnSpPr>
          <p:nvPr userDrawn="1"/>
        </p:nvCxnSpPr>
        <p:spPr>
          <a:xfrm flipH="1">
            <a:off x="2476500" y="9407079"/>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10405071" y="1702393"/>
            <a:ext cx="5203230" cy="847338"/>
          </a:xfrm>
        </p:spPr>
        <p:txBody>
          <a:bodyPr anchor="t">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0" name="テキスト プレースホルダー 11"/>
          <p:cNvSpPr>
            <a:spLocks noGrp="1"/>
          </p:cNvSpPr>
          <p:nvPr userDrawn="1">
            <p:ph type="body" sz="quarter" idx="29" hasCustomPrompt="1"/>
          </p:nvPr>
        </p:nvSpPr>
        <p:spPr>
          <a:xfrm>
            <a:off x="13095883" y="3203596"/>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1" name="テキスト プレースホルダー 11"/>
          <p:cNvSpPr>
            <a:spLocks noGrp="1"/>
          </p:cNvSpPr>
          <p:nvPr userDrawn="1">
            <p:ph type="body" sz="quarter" idx="30" hasCustomPrompt="1"/>
          </p:nvPr>
        </p:nvSpPr>
        <p:spPr>
          <a:xfrm>
            <a:off x="13108583" y="63405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2" name="テキスト プレースホルダー 11"/>
          <p:cNvSpPr>
            <a:spLocks noGrp="1"/>
          </p:cNvSpPr>
          <p:nvPr userDrawn="1">
            <p:ph type="body" sz="quarter" idx="31" hasCustomPrompt="1"/>
          </p:nvPr>
        </p:nvSpPr>
        <p:spPr>
          <a:xfrm>
            <a:off x="496391" y="320285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5" name="テキスト プレースホルダー 11"/>
          <p:cNvSpPr>
            <a:spLocks noGrp="1"/>
          </p:cNvSpPr>
          <p:nvPr userDrawn="1">
            <p:ph type="body" sz="quarter" idx="32" hasCustomPrompt="1"/>
          </p:nvPr>
        </p:nvSpPr>
        <p:spPr>
          <a:xfrm>
            <a:off x="520700" y="63532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6" name="テキスト プレースホルダー 11"/>
          <p:cNvSpPr>
            <a:spLocks noGrp="1"/>
          </p:cNvSpPr>
          <p:nvPr userDrawn="1">
            <p:ph type="body" sz="quarter" idx="33" hasCustomPrompt="1"/>
          </p:nvPr>
        </p:nvSpPr>
        <p:spPr>
          <a:xfrm>
            <a:off x="2619971" y="8433393"/>
            <a:ext cx="5203230" cy="847338"/>
          </a:xfrm>
        </p:spPr>
        <p:txBody>
          <a:bodyPr anchor="b">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98" name="テキスト プレースホルダー 11"/>
          <p:cNvSpPr>
            <a:spLocks noGrp="1"/>
          </p:cNvSpPr>
          <p:nvPr userDrawn="1">
            <p:ph type="body" sz="quarter" idx="15" hasCustomPrompt="1"/>
          </p:nvPr>
        </p:nvSpPr>
        <p:spPr>
          <a:xfrm>
            <a:off x="457200" y="353667"/>
            <a:ext cx="6769100" cy="1983133"/>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47" name="直線コネクタ 46"/>
          <p:cNvCxnSpPr/>
          <p:nvPr userDrawn="1"/>
        </p:nvCxnSpPr>
        <p:spPr>
          <a:xfrm flipH="1">
            <a:off x="-793" y="2372533"/>
            <a:ext cx="746358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0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4572000" cy="3299254"/>
          </a:xfrm>
        </p:spPr>
        <p:txBody>
          <a:bodyPr/>
          <a:lstStyle>
            <a:lvl1pPr>
              <a:defRPr/>
            </a:lvl1pPr>
          </a:lstStyle>
          <a:p>
            <a:r>
              <a:rPr kumimoji="1" lang="en-US" altLang="ja-JP"/>
              <a:t>Add an image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図プレースホルダー 5"/>
          <p:cNvSpPr>
            <a:spLocks noGrp="1"/>
          </p:cNvSpPr>
          <p:nvPr>
            <p:ph type="pic" sz="quarter" idx="13" hasCustomPrompt="1"/>
          </p:nvPr>
        </p:nvSpPr>
        <p:spPr>
          <a:xfrm>
            <a:off x="4570413" y="0"/>
            <a:ext cx="4572000" cy="3299254"/>
          </a:xfrm>
        </p:spPr>
        <p:txBody>
          <a:bodyPr/>
          <a:lstStyle>
            <a:lvl1pPr>
              <a:defRPr/>
            </a:lvl1pPr>
          </a:lstStyle>
          <a:p>
            <a:r>
              <a:rPr kumimoji="1" lang="en-US" altLang="ja-JP"/>
              <a:t>Add an image</a:t>
            </a:r>
            <a:endParaRPr kumimoji="1" lang="ja-JP" altLang="en-US"/>
          </a:p>
        </p:txBody>
      </p:sp>
      <p:sp>
        <p:nvSpPr>
          <p:cNvPr id="7" name="図プレースホルダー 5"/>
          <p:cNvSpPr>
            <a:spLocks noGrp="1"/>
          </p:cNvSpPr>
          <p:nvPr>
            <p:ph type="pic" sz="quarter" idx="14" hasCustomPrompt="1"/>
          </p:nvPr>
        </p:nvSpPr>
        <p:spPr>
          <a:xfrm>
            <a:off x="9144000" y="0"/>
            <a:ext cx="4572000" cy="3299254"/>
          </a:xfrm>
        </p:spPr>
        <p:txBody>
          <a:bodyPr/>
          <a:lstStyle>
            <a:lvl1pPr>
              <a:defRPr/>
            </a:lvl1pPr>
          </a:lstStyle>
          <a:p>
            <a:r>
              <a:rPr kumimoji="1" lang="en-US" altLang="ja-JP"/>
              <a:t>Add an image</a:t>
            </a:r>
            <a:endParaRPr kumimoji="1" lang="ja-JP" altLang="en-US"/>
          </a:p>
        </p:txBody>
      </p:sp>
      <p:sp>
        <p:nvSpPr>
          <p:cNvPr id="8" name="図プレースホルダー 5"/>
          <p:cNvSpPr>
            <a:spLocks noGrp="1"/>
          </p:cNvSpPr>
          <p:nvPr>
            <p:ph type="pic" sz="quarter" idx="15" hasCustomPrompt="1"/>
          </p:nvPr>
        </p:nvSpPr>
        <p:spPr>
          <a:xfrm>
            <a:off x="13714413" y="0"/>
            <a:ext cx="4572000" cy="3299254"/>
          </a:xfrm>
        </p:spPr>
        <p:txBody>
          <a:bodyPr/>
          <a:lstStyle>
            <a:lvl1pPr>
              <a:defRPr/>
            </a:lvl1pPr>
          </a:lstStyle>
          <a:p>
            <a:r>
              <a:rPr kumimoji="1" lang="en-US" altLang="ja-JP"/>
              <a:t>Add an image</a:t>
            </a:r>
            <a:endParaRPr kumimoji="1" lang="ja-JP" altLang="en-US"/>
          </a:p>
        </p:txBody>
      </p:sp>
      <p:sp>
        <p:nvSpPr>
          <p:cNvPr id="13" name="図プレースホルダー 5"/>
          <p:cNvSpPr>
            <a:spLocks noGrp="1"/>
          </p:cNvSpPr>
          <p:nvPr>
            <p:ph type="pic" sz="quarter" idx="16" hasCustomPrompt="1"/>
          </p:nvPr>
        </p:nvSpPr>
        <p:spPr>
          <a:xfrm>
            <a:off x="0" y="3284406"/>
            <a:ext cx="4572000" cy="3299254"/>
          </a:xfrm>
        </p:spPr>
        <p:txBody>
          <a:bodyPr/>
          <a:lstStyle>
            <a:lvl1pPr>
              <a:defRPr/>
            </a:lvl1pPr>
          </a:lstStyle>
          <a:p>
            <a:r>
              <a:rPr kumimoji="1" lang="en-US" altLang="ja-JP"/>
              <a:t>Add an image</a:t>
            </a:r>
            <a:endParaRPr kumimoji="1" lang="ja-JP" altLang="en-US"/>
          </a:p>
        </p:txBody>
      </p:sp>
      <p:sp>
        <p:nvSpPr>
          <p:cNvPr id="14" name="図プレースホルダー 5"/>
          <p:cNvSpPr>
            <a:spLocks noGrp="1"/>
          </p:cNvSpPr>
          <p:nvPr>
            <p:ph type="pic" sz="quarter" idx="17" hasCustomPrompt="1"/>
          </p:nvPr>
        </p:nvSpPr>
        <p:spPr>
          <a:xfrm>
            <a:off x="4570413" y="3284406"/>
            <a:ext cx="4572000" cy="3299254"/>
          </a:xfrm>
        </p:spPr>
        <p:txBody>
          <a:bodyPr/>
          <a:lstStyle>
            <a:lvl1pPr>
              <a:defRPr/>
            </a:lvl1pPr>
          </a:lstStyle>
          <a:p>
            <a:r>
              <a:rPr kumimoji="1" lang="en-US" altLang="ja-JP"/>
              <a:t>Add an image</a:t>
            </a:r>
            <a:endParaRPr kumimoji="1" lang="ja-JP" altLang="en-US"/>
          </a:p>
        </p:txBody>
      </p:sp>
      <p:sp>
        <p:nvSpPr>
          <p:cNvPr id="15" name="図プレースホルダー 5"/>
          <p:cNvSpPr>
            <a:spLocks noGrp="1"/>
          </p:cNvSpPr>
          <p:nvPr>
            <p:ph type="pic" sz="quarter" idx="18" hasCustomPrompt="1"/>
          </p:nvPr>
        </p:nvSpPr>
        <p:spPr>
          <a:xfrm>
            <a:off x="9144000" y="3284406"/>
            <a:ext cx="4572000" cy="3299254"/>
          </a:xfrm>
        </p:spPr>
        <p:txBody>
          <a:bodyPr/>
          <a:lstStyle>
            <a:lvl1pPr>
              <a:defRPr/>
            </a:lvl1pPr>
          </a:lstStyle>
          <a:p>
            <a:r>
              <a:rPr kumimoji="1" lang="en-US" altLang="ja-JP"/>
              <a:t>Add an image</a:t>
            </a:r>
            <a:endParaRPr kumimoji="1" lang="ja-JP" altLang="en-US"/>
          </a:p>
        </p:txBody>
      </p:sp>
      <p:sp>
        <p:nvSpPr>
          <p:cNvPr id="16" name="図プレースホルダー 5"/>
          <p:cNvSpPr>
            <a:spLocks noGrp="1"/>
          </p:cNvSpPr>
          <p:nvPr>
            <p:ph type="pic" sz="quarter" idx="19" hasCustomPrompt="1"/>
          </p:nvPr>
        </p:nvSpPr>
        <p:spPr>
          <a:xfrm>
            <a:off x="13714413" y="3284406"/>
            <a:ext cx="4572000" cy="3299254"/>
          </a:xfrm>
        </p:spPr>
        <p:txBody>
          <a:bodyPr/>
          <a:lstStyle>
            <a:lvl1pPr>
              <a:defRPr/>
            </a:lvl1pPr>
          </a:lstStyle>
          <a:p>
            <a:r>
              <a:rPr kumimoji="1" lang="en-US" altLang="ja-JP"/>
              <a:t>Add an image</a:t>
            </a:r>
            <a:endParaRPr kumimoji="1" lang="ja-JP" altLang="en-US"/>
          </a:p>
        </p:txBody>
      </p:sp>
      <p:sp>
        <p:nvSpPr>
          <p:cNvPr id="18" name="テキスト プレースホルダー 17"/>
          <p:cNvSpPr>
            <a:spLocks noGrp="1"/>
          </p:cNvSpPr>
          <p:nvPr>
            <p:ph type="body" sz="quarter" idx="20" hasCustomPrompt="1"/>
          </p:nvPr>
        </p:nvSpPr>
        <p:spPr>
          <a:xfrm>
            <a:off x="0"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19" name="テキスト プレースホルダー 17"/>
          <p:cNvSpPr>
            <a:spLocks noGrp="1"/>
          </p:cNvSpPr>
          <p:nvPr>
            <p:ph type="body" sz="quarter" idx="21" hasCustomPrompt="1"/>
          </p:nvPr>
        </p:nvSpPr>
        <p:spPr>
          <a:xfrm>
            <a:off x="4570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0" name="テキスト プレースホルダー 17"/>
          <p:cNvSpPr>
            <a:spLocks noGrp="1"/>
          </p:cNvSpPr>
          <p:nvPr>
            <p:ph type="body" sz="quarter" idx="22" hasCustomPrompt="1"/>
          </p:nvPr>
        </p:nvSpPr>
        <p:spPr>
          <a:xfrm>
            <a:off x="9142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1" name="テキスト プレースホルダー 17"/>
          <p:cNvSpPr>
            <a:spLocks noGrp="1"/>
          </p:cNvSpPr>
          <p:nvPr>
            <p:ph type="body" sz="quarter" idx="23" hasCustomPrompt="1"/>
          </p:nvPr>
        </p:nvSpPr>
        <p:spPr>
          <a:xfrm>
            <a:off x="13712826"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2" name="テキスト プレースホルダー 17"/>
          <p:cNvSpPr>
            <a:spLocks noGrp="1"/>
          </p:cNvSpPr>
          <p:nvPr>
            <p:ph type="body" sz="quarter" idx="24" hasCustomPrompt="1"/>
          </p:nvPr>
        </p:nvSpPr>
        <p:spPr>
          <a:xfrm>
            <a:off x="1587"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3" name="テキスト プレースホルダー 17"/>
          <p:cNvSpPr>
            <a:spLocks noGrp="1"/>
          </p:cNvSpPr>
          <p:nvPr>
            <p:ph type="body" sz="quarter" idx="25" hasCustomPrompt="1"/>
          </p:nvPr>
        </p:nvSpPr>
        <p:spPr>
          <a:xfrm>
            <a:off x="4572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4" name="テキスト プレースホルダー 17"/>
          <p:cNvSpPr>
            <a:spLocks noGrp="1"/>
          </p:cNvSpPr>
          <p:nvPr>
            <p:ph type="body" sz="quarter" idx="26" hasCustomPrompt="1"/>
          </p:nvPr>
        </p:nvSpPr>
        <p:spPr>
          <a:xfrm>
            <a:off x="9144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5" name="テキスト プレースホルダー 17"/>
          <p:cNvSpPr>
            <a:spLocks noGrp="1"/>
          </p:cNvSpPr>
          <p:nvPr>
            <p:ph type="body" sz="quarter" idx="27" hasCustomPrompt="1"/>
          </p:nvPr>
        </p:nvSpPr>
        <p:spPr>
          <a:xfrm>
            <a:off x="13714413"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a:t>TEXT</a:t>
            </a:r>
            <a:endParaRPr kumimoji="1" lang="ja-JP" altLang="en-US"/>
          </a:p>
        </p:txBody>
      </p:sp>
      <p:sp>
        <p:nvSpPr>
          <p:cNvPr id="26"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27" name="直線コネクタ 26"/>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0627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2628900"/>
            <a:ext cx="18351500" cy="2959100"/>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userDrawn="1"/>
        </p:nvGrpSpPr>
        <p:grpSpPr>
          <a:xfrm>
            <a:off x="874986" y="5956564"/>
            <a:ext cx="3420380" cy="171795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7" name="円/楕円 66"/>
          <p:cNvSpPr/>
          <p:nvPr userDrawn="1"/>
        </p:nvSpPr>
        <p:spPr>
          <a:xfrm>
            <a:off x="295888" y="5742032"/>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図プレースホルダー 33"/>
          <p:cNvSpPr>
            <a:spLocks noGrp="1"/>
          </p:cNvSpPr>
          <p:nvPr>
            <p:ph type="pic" sz="quarter" idx="25" hasCustomPrompt="1"/>
          </p:nvPr>
        </p:nvSpPr>
        <p:spPr>
          <a:xfrm>
            <a:off x="519121" y="5981964"/>
            <a:ext cx="446291" cy="446291"/>
          </a:xfrm>
        </p:spPr>
        <p:txBody>
          <a:bodyPr>
            <a:normAutofit/>
          </a:bodyPr>
          <a:lstStyle>
            <a:lvl1pPr>
              <a:defRPr sz="1000"/>
            </a:lvl1pPr>
          </a:lstStyle>
          <a:p>
            <a:r>
              <a:rPr kumimoji="1" lang="en-US" altLang="ja-JP"/>
              <a:t>ICON</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22" name="テキスト プレースホルダー 11"/>
          <p:cNvSpPr>
            <a:spLocks noGrp="1"/>
          </p:cNvSpPr>
          <p:nvPr>
            <p:ph type="body" sz="quarter" idx="15" hasCustomPrompt="1"/>
          </p:nvPr>
        </p:nvSpPr>
        <p:spPr>
          <a:xfrm>
            <a:off x="43410" y="4537974"/>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a:t>TEXT HERE</a:t>
            </a:r>
            <a:endParaRPr lang="en-US"/>
          </a:p>
        </p:txBody>
      </p:sp>
      <p:sp>
        <p:nvSpPr>
          <p:cNvPr id="23" name="テキスト プレースホルダー 11"/>
          <p:cNvSpPr>
            <a:spLocks noGrp="1"/>
          </p:cNvSpPr>
          <p:nvPr>
            <p:ph type="body" sz="quarter" idx="20" hasCustomPrompt="1"/>
          </p:nvPr>
        </p:nvSpPr>
        <p:spPr>
          <a:xfrm>
            <a:off x="1223779" y="6279182"/>
            <a:ext cx="2846562" cy="1380411"/>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24" name="テキスト プレースホルダー 11"/>
          <p:cNvSpPr>
            <a:spLocks noGrp="1"/>
          </p:cNvSpPr>
          <p:nvPr>
            <p:ph type="body" sz="quarter" idx="21" hasCustomPrompt="1"/>
          </p:nvPr>
        </p:nvSpPr>
        <p:spPr>
          <a:xfrm>
            <a:off x="3750679" y="2692769"/>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a:t>TEXT HERE</a:t>
            </a:r>
            <a:endParaRPr lang="en-US"/>
          </a:p>
        </p:txBody>
      </p:sp>
      <p:sp>
        <p:nvSpPr>
          <p:cNvPr id="27" name="テキスト プレースホルダー 11"/>
          <p:cNvSpPr>
            <a:spLocks noGrp="1"/>
          </p:cNvSpPr>
          <p:nvPr>
            <p:ph type="body" sz="quarter" idx="22" hasCustomPrompt="1"/>
          </p:nvPr>
        </p:nvSpPr>
        <p:spPr>
          <a:xfrm>
            <a:off x="11069636" y="3543982"/>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23" hasCustomPrompt="1"/>
          </p:nvPr>
        </p:nvSpPr>
        <p:spPr>
          <a:xfrm>
            <a:off x="7408026" y="3731562"/>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a:t>TEXT HERE</a:t>
            </a:r>
            <a:endParaRPr lang="en-US"/>
          </a:p>
        </p:txBody>
      </p:sp>
      <p:sp>
        <p:nvSpPr>
          <p:cNvPr id="29" name="テキスト プレースホルダー 11"/>
          <p:cNvSpPr>
            <a:spLocks noGrp="1"/>
          </p:cNvSpPr>
          <p:nvPr>
            <p:ph type="body" sz="quarter" idx="24" hasCustomPrompt="1"/>
          </p:nvPr>
        </p:nvSpPr>
        <p:spPr>
          <a:xfrm>
            <a:off x="14715041" y="4402958"/>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a:t>TEXT HERE</a:t>
            </a:r>
            <a:endParaRPr lang="en-US"/>
          </a:p>
        </p:txBody>
      </p:sp>
      <p:grpSp>
        <p:nvGrpSpPr>
          <p:cNvPr id="35" name="グループ化 34"/>
          <p:cNvGrpSpPr/>
          <p:nvPr userDrawn="1"/>
        </p:nvGrpSpPr>
        <p:grpSpPr>
          <a:xfrm rot="10800000">
            <a:off x="3759991" y="757555"/>
            <a:ext cx="3420380" cy="171795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26" hasCustomPrompt="1"/>
          </p:nvPr>
        </p:nvSpPr>
        <p:spPr>
          <a:xfrm>
            <a:off x="4197180" y="810142"/>
            <a:ext cx="2758166" cy="1380411"/>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40" name="グループ化 39"/>
          <p:cNvGrpSpPr/>
          <p:nvPr userDrawn="1"/>
        </p:nvGrpSpPr>
        <p:grpSpPr>
          <a:xfrm rot="10800000">
            <a:off x="11078421" y="1612650"/>
            <a:ext cx="3420380" cy="171795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3" name="テキスト プレースホルダー 11"/>
          <p:cNvSpPr>
            <a:spLocks noGrp="1"/>
          </p:cNvSpPr>
          <p:nvPr>
            <p:ph type="body" sz="quarter" idx="28" hasCustomPrompt="1"/>
          </p:nvPr>
        </p:nvSpPr>
        <p:spPr>
          <a:xfrm>
            <a:off x="11542367" y="1665237"/>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45" name="グループ化 44"/>
          <p:cNvGrpSpPr/>
          <p:nvPr userDrawn="1"/>
        </p:nvGrpSpPr>
        <p:grpSpPr>
          <a:xfrm>
            <a:off x="7432223" y="5200545"/>
            <a:ext cx="3420380" cy="171795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8" name="テキスト プレースホルダー 11"/>
          <p:cNvSpPr>
            <a:spLocks noGrp="1"/>
          </p:cNvSpPr>
          <p:nvPr>
            <p:ph type="body" sz="quarter" idx="30" hasCustomPrompt="1"/>
          </p:nvPr>
        </p:nvSpPr>
        <p:spPr>
          <a:xfrm>
            <a:off x="7904047" y="5523163"/>
            <a:ext cx="2723532" cy="1380411"/>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59" name="グループ化 58"/>
          <p:cNvGrpSpPr/>
          <p:nvPr userDrawn="1"/>
        </p:nvGrpSpPr>
        <p:grpSpPr>
          <a:xfrm>
            <a:off x="14678821" y="5830920"/>
            <a:ext cx="3420380" cy="171795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2" name="テキスト プレースホルダー 11"/>
          <p:cNvSpPr>
            <a:spLocks noGrp="1"/>
          </p:cNvSpPr>
          <p:nvPr>
            <p:ph type="body" sz="quarter" idx="32" hasCustomPrompt="1"/>
          </p:nvPr>
        </p:nvSpPr>
        <p:spPr>
          <a:xfrm>
            <a:off x="15142767" y="6102738"/>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64" name="直角三角形 63"/>
          <p:cNvSpPr/>
          <p:nvPr userDrawn="1"/>
        </p:nvSpPr>
        <p:spPr>
          <a:xfrm rot="8100000">
            <a:off x="3408293" y="4036796"/>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直角三角形 64"/>
          <p:cNvSpPr/>
          <p:nvPr userDrawn="1"/>
        </p:nvSpPr>
        <p:spPr>
          <a:xfrm rot="18900000">
            <a:off x="14476298" y="4100467"/>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8" name="円/楕円 67"/>
          <p:cNvSpPr/>
          <p:nvPr userDrawn="1"/>
        </p:nvSpPr>
        <p:spPr>
          <a:xfrm>
            <a:off x="3295854" y="293608"/>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図プレースホルダー 33"/>
          <p:cNvSpPr>
            <a:spLocks noGrp="1"/>
          </p:cNvSpPr>
          <p:nvPr>
            <p:ph type="pic" sz="quarter" idx="34" hasCustomPrompt="1"/>
          </p:nvPr>
        </p:nvSpPr>
        <p:spPr>
          <a:xfrm>
            <a:off x="3519087" y="533540"/>
            <a:ext cx="446291" cy="446291"/>
          </a:xfrm>
        </p:spPr>
        <p:txBody>
          <a:bodyPr>
            <a:normAutofit/>
          </a:bodyPr>
          <a:lstStyle>
            <a:lvl1pPr>
              <a:defRPr sz="1000"/>
            </a:lvl1pPr>
          </a:lstStyle>
          <a:p>
            <a:r>
              <a:rPr kumimoji="1" lang="en-US" altLang="ja-JP"/>
              <a:t>ICON</a:t>
            </a:r>
            <a:endParaRPr kumimoji="1" lang="ja-JP" altLang="en-US"/>
          </a:p>
        </p:txBody>
      </p:sp>
      <p:sp>
        <p:nvSpPr>
          <p:cNvPr id="70" name="円/楕円 69"/>
          <p:cNvSpPr/>
          <p:nvPr userDrawn="1"/>
        </p:nvSpPr>
        <p:spPr>
          <a:xfrm>
            <a:off x="6968277" y="4939206"/>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図プレースホルダー 33"/>
          <p:cNvSpPr>
            <a:spLocks noGrp="1"/>
          </p:cNvSpPr>
          <p:nvPr>
            <p:ph type="pic" sz="quarter" idx="35" hasCustomPrompt="1"/>
          </p:nvPr>
        </p:nvSpPr>
        <p:spPr>
          <a:xfrm>
            <a:off x="7191510" y="5179138"/>
            <a:ext cx="446291" cy="446291"/>
          </a:xfrm>
        </p:spPr>
        <p:txBody>
          <a:bodyPr>
            <a:normAutofit/>
          </a:bodyPr>
          <a:lstStyle>
            <a:lvl1pPr>
              <a:defRPr sz="1000"/>
            </a:lvl1pPr>
          </a:lstStyle>
          <a:p>
            <a:r>
              <a:rPr kumimoji="1" lang="en-US" altLang="ja-JP"/>
              <a:t>ICON</a:t>
            </a:r>
            <a:endParaRPr kumimoji="1" lang="ja-JP" altLang="en-US"/>
          </a:p>
        </p:txBody>
      </p:sp>
      <p:sp>
        <p:nvSpPr>
          <p:cNvPr id="72" name="円/楕円 71"/>
          <p:cNvSpPr/>
          <p:nvPr userDrawn="1"/>
        </p:nvSpPr>
        <p:spPr>
          <a:xfrm>
            <a:off x="10614476" y="1144705"/>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図プレースホルダー 33"/>
          <p:cNvSpPr>
            <a:spLocks noGrp="1"/>
          </p:cNvSpPr>
          <p:nvPr>
            <p:ph type="pic" sz="quarter" idx="36" hasCustomPrompt="1"/>
          </p:nvPr>
        </p:nvSpPr>
        <p:spPr>
          <a:xfrm>
            <a:off x="10837709" y="1384637"/>
            <a:ext cx="446291" cy="446291"/>
          </a:xfrm>
        </p:spPr>
        <p:txBody>
          <a:bodyPr>
            <a:normAutofit/>
          </a:bodyPr>
          <a:lstStyle>
            <a:lvl1pPr>
              <a:defRPr sz="1000"/>
            </a:lvl1pPr>
          </a:lstStyle>
          <a:p>
            <a:r>
              <a:rPr kumimoji="1" lang="en-US" altLang="ja-JP"/>
              <a:t>ICON</a:t>
            </a:r>
            <a:endParaRPr kumimoji="1" lang="ja-JP" altLang="en-US"/>
          </a:p>
        </p:txBody>
      </p:sp>
      <p:sp>
        <p:nvSpPr>
          <p:cNvPr id="74" name="円/楕円 73"/>
          <p:cNvSpPr/>
          <p:nvPr userDrawn="1"/>
        </p:nvSpPr>
        <p:spPr>
          <a:xfrm>
            <a:off x="14214876" y="5595760"/>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図プレースホルダー 33"/>
          <p:cNvSpPr>
            <a:spLocks noGrp="1"/>
          </p:cNvSpPr>
          <p:nvPr>
            <p:ph type="pic" sz="quarter" idx="37" hasCustomPrompt="1"/>
          </p:nvPr>
        </p:nvSpPr>
        <p:spPr>
          <a:xfrm>
            <a:off x="14438109" y="5835692"/>
            <a:ext cx="446291" cy="446291"/>
          </a:xfrm>
        </p:spPr>
        <p:txBody>
          <a:bodyPr>
            <a:normAutofit/>
          </a:bodyPr>
          <a:lstStyle>
            <a:lvl1pPr>
              <a:defRPr sz="1000"/>
            </a:lvl1pPr>
          </a:lstStyle>
          <a:p>
            <a:r>
              <a:rPr kumimoji="1" lang="en-US" altLang="ja-JP"/>
              <a:t>ICON</a:t>
            </a:r>
            <a:endParaRPr kumimoji="1" lang="ja-JP" altLang="en-US"/>
          </a:p>
        </p:txBody>
      </p:sp>
      <p:sp>
        <p:nvSpPr>
          <p:cNvPr id="77" name="テキスト プレースホルダー 11"/>
          <p:cNvSpPr>
            <a:spLocks noGrp="1"/>
          </p:cNvSpPr>
          <p:nvPr>
            <p:ph type="body" sz="quarter" idx="38" hasCustomPrompt="1"/>
          </p:nvPr>
        </p:nvSpPr>
        <p:spPr>
          <a:xfrm>
            <a:off x="4921595" y="7077099"/>
            <a:ext cx="8399077"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78" name="直線コネクタ 77"/>
          <p:cNvCxnSpPr/>
          <p:nvPr userDrawn="1"/>
        </p:nvCxnSpPr>
        <p:spPr>
          <a:xfrm flipH="1" flipV="1">
            <a:off x="3332956" y="833505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3332956" y="8432800"/>
            <a:ext cx="11632275" cy="1092200"/>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7521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794" y="4079091"/>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2000980" y="2470016"/>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涙形 4"/>
          <p:cNvSpPr/>
          <p:nvPr userDrawn="1"/>
        </p:nvSpPr>
        <p:spPr>
          <a:xfrm rot="8100000">
            <a:off x="3826253" y="803286"/>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涙形 5"/>
          <p:cNvSpPr/>
          <p:nvPr userDrawn="1"/>
        </p:nvSpPr>
        <p:spPr>
          <a:xfrm rot="4500000">
            <a:off x="1288949" y="2233592"/>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涙形 6"/>
          <p:cNvSpPr/>
          <p:nvPr userDrawn="1"/>
        </p:nvSpPr>
        <p:spPr>
          <a:xfrm rot="900000">
            <a:off x="1288949" y="511594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涙形 7"/>
          <p:cNvSpPr/>
          <p:nvPr userDrawn="1"/>
        </p:nvSpPr>
        <p:spPr>
          <a:xfrm rot="18900000">
            <a:off x="3847130" y="6525190"/>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15300000">
            <a:off x="6384434" y="509488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11700000">
            <a:off x="6384434" y="2212531"/>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11"/>
          <p:cNvSpPr>
            <a:spLocks noGrp="1"/>
          </p:cNvSpPr>
          <p:nvPr userDrawn="1">
            <p:ph type="body" sz="quarter" idx="23" hasCustomPrompt="1"/>
          </p:nvPr>
        </p:nvSpPr>
        <p:spPr>
          <a:xfrm>
            <a:off x="3922624" y="1633110"/>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16" name="図プレースホルダー 7"/>
          <p:cNvSpPr>
            <a:spLocks noGrp="1"/>
          </p:cNvSpPr>
          <p:nvPr userDrawn="1">
            <p:ph type="pic" sz="quarter" idx="18" hasCustomPrompt="1"/>
          </p:nvPr>
        </p:nvSpPr>
        <p:spPr>
          <a:xfrm>
            <a:off x="4801900" y="937211"/>
            <a:ext cx="785909" cy="785909"/>
          </a:xfrm>
        </p:spPr>
        <p:txBody>
          <a:bodyPr>
            <a:normAutofit/>
          </a:bodyPr>
          <a:lstStyle>
            <a:lvl1pPr>
              <a:defRPr sz="1600"/>
            </a:lvl1pPr>
          </a:lstStyle>
          <a:p>
            <a:r>
              <a:rPr kumimoji="1" lang="en-US" altLang="ja-JP"/>
              <a:t>ICON</a:t>
            </a:r>
            <a:endParaRPr kumimoji="1" lang="ja-JP" altLang="en-US"/>
          </a:p>
        </p:txBody>
      </p:sp>
      <p:sp>
        <p:nvSpPr>
          <p:cNvPr id="17" name="テキスト プレースホルダー 11"/>
          <p:cNvSpPr>
            <a:spLocks noGrp="1"/>
          </p:cNvSpPr>
          <p:nvPr userDrawn="1">
            <p:ph type="body" sz="quarter" idx="29" hasCustomPrompt="1"/>
          </p:nvPr>
        </p:nvSpPr>
        <p:spPr>
          <a:xfrm>
            <a:off x="4048571" y="2083160"/>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18" name="テキスト プレースホルダー 11"/>
          <p:cNvSpPr>
            <a:spLocks noGrp="1"/>
          </p:cNvSpPr>
          <p:nvPr userDrawn="1">
            <p:ph type="body" sz="quarter" idx="30" hasCustomPrompt="1"/>
          </p:nvPr>
        </p:nvSpPr>
        <p:spPr>
          <a:xfrm>
            <a:off x="6469085" y="309409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19" name="図プレースホルダー 7"/>
          <p:cNvSpPr>
            <a:spLocks noGrp="1"/>
          </p:cNvSpPr>
          <p:nvPr userDrawn="1">
            <p:ph type="pic" sz="quarter" idx="31" hasCustomPrompt="1"/>
          </p:nvPr>
        </p:nvSpPr>
        <p:spPr>
          <a:xfrm>
            <a:off x="7348361" y="2398195"/>
            <a:ext cx="785909" cy="785909"/>
          </a:xfrm>
        </p:spPr>
        <p:txBody>
          <a:bodyPr>
            <a:normAutofit/>
          </a:bodyPr>
          <a:lstStyle>
            <a:lvl1pPr>
              <a:defRPr sz="1600"/>
            </a:lvl1pPr>
          </a:lstStyle>
          <a:p>
            <a:r>
              <a:rPr kumimoji="1" lang="en-US" altLang="ja-JP"/>
              <a:t>ICON</a:t>
            </a:r>
            <a:endParaRPr kumimoji="1" lang="ja-JP" altLang="en-US"/>
          </a:p>
        </p:txBody>
      </p:sp>
      <p:sp>
        <p:nvSpPr>
          <p:cNvPr id="20" name="テキスト プレースホルダー 11"/>
          <p:cNvSpPr>
            <a:spLocks noGrp="1"/>
          </p:cNvSpPr>
          <p:nvPr userDrawn="1">
            <p:ph type="body" sz="quarter" idx="32" hasCustomPrompt="1"/>
          </p:nvPr>
        </p:nvSpPr>
        <p:spPr>
          <a:xfrm>
            <a:off x="6595032" y="3544144"/>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24" name="テキスト プレースホルダー 11"/>
          <p:cNvSpPr>
            <a:spLocks noGrp="1"/>
          </p:cNvSpPr>
          <p:nvPr userDrawn="1">
            <p:ph type="body" sz="quarter" idx="33" hasCustomPrompt="1"/>
          </p:nvPr>
        </p:nvSpPr>
        <p:spPr>
          <a:xfrm>
            <a:off x="1373600" y="3049089"/>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25" name="図プレースホルダー 7"/>
          <p:cNvSpPr>
            <a:spLocks noGrp="1"/>
          </p:cNvSpPr>
          <p:nvPr userDrawn="1">
            <p:ph type="pic" sz="quarter" idx="34" hasCustomPrompt="1"/>
          </p:nvPr>
        </p:nvSpPr>
        <p:spPr>
          <a:xfrm>
            <a:off x="2252876" y="2353190"/>
            <a:ext cx="785909" cy="785909"/>
          </a:xfrm>
        </p:spPr>
        <p:txBody>
          <a:bodyPr>
            <a:normAutofit/>
          </a:bodyPr>
          <a:lstStyle>
            <a:lvl1pPr>
              <a:defRPr sz="1600"/>
            </a:lvl1pPr>
          </a:lstStyle>
          <a:p>
            <a:r>
              <a:rPr kumimoji="1" lang="en-US" altLang="ja-JP"/>
              <a:t>ICON</a:t>
            </a:r>
            <a:endParaRPr kumimoji="1" lang="ja-JP" altLang="en-US"/>
          </a:p>
        </p:txBody>
      </p:sp>
      <p:sp>
        <p:nvSpPr>
          <p:cNvPr id="26" name="テキスト プレースホルダー 11"/>
          <p:cNvSpPr>
            <a:spLocks noGrp="1"/>
          </p:cNvSpPr>
          <p:nvPr userDrawn="1">
            <p:ph type="body" sz="quarter" idx="35" hasCustomPrompt="1"/>
          </p:nvPr>
        </p:nvSpPr>
        <p:spPr>
          <a:xfrm>
            <a:off x="1499547" y="349913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27" name="テキスト プレースホルダー 11"/>
          <p:cNvSpPr>
            <a:spLocks noGrp="1"/>
          </p:cNvSpPr>
          <p:nvPr userDrawn="1">
            <p:ph type="body" sz="quarter" idx="36" hasCustomPrompt="1"/>
          </p:nvPr>
        </p:nvSpPr>
        <p:spPr>
          <a:xfrm>
            <a:off x="1373600" y="5927148"/>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28" name="図プレースホルダー 7"/>
          <p:cNvSpPr>
            <a:spLocks noGrp="1"/>
          </p:cNvSpPr>
          <p:nvPr userDrawn="1">
            <p:ph type="pic" sz="quarter" idx="37" hasCustomPrompt="1"/>
          </p:nvPr>
        </p:nvSpPr>
        <p:spPr>
          <a:xfrm>
            <a:off x="2252876" y="5231249"/>
            <a:ext cx="785909" cy="785909"/>
          </a:xfrm>
        </p:spPr>
        <p:txBody>
          <a:bodyPr>
            <a:normAutofit/>
          </a:bodyPr>
          <a:lstStyle>
            <a:lvl1pPr>
              <a:defRPr sz="1600"/>
            </a:lvl1pPr>
          </a:lstStyle>
          <a:p>
            <a:r>
              <a:rPr kumimoji="1" lang="en-US" altLang="ja-JP"/>
              <a:t>ICON</a:t>
            </a:r>
            <a:endParaRPr kumimoji="1" lang="ja-JP" altLang="en-US"/>
          </a:p>
        </p:txBody>
      </p:sp>
      <p:sp>
        <p:nvSpPr>
          <p:cNvPr id="29" name="テキスト プレースホルダー 11"/>
          <p:cNvSpPr>
            <a:spLocks noGrp="1"/>
          </p:cNvSpPr>
          <p:nvPr userDrawn="1">
            <p:ph type="body" sz="quarter" idx="38" hasCustomPrompt="1"/>
          </p:nvPr>
        </p:nvSpPr>
        <p:spPr>
          <a:xfrm>
            <a:off x="1499547" y="6377198"/>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30" name="テキスト プレースホルダー 11"/>
          <p:cNvSpPr>
            <a:spLocks noGrp="1"/>
          </p:cNvSpPr>
          <p:nvPr userDrawn="1">
            <p:ph type="body" sz="quarter" idx="39" hasCustomPrompt="1"/>
          </p:nvPr>
        </p:nvSpPr>
        <p:spPr>
          <a:xfrm>
            <a:off x="6469085" y="5908585"/>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31" name="図プレースホルダー 7"/>
          <p:cNvSpPr>
            <a:spLocks noGrp="1"/>
          </p:cNvSpPr>
          <p:nvPr userDrawn="1">
            <p:ph type="pic" sz="quarter" idx="40" hasCustomPrompt="1"/>
          </p:nvPr>
        </p:nvSpPr>
        <p:spPr>
          <a:xfrm>
            <a:off x="7348361" y="5212686"/>
            <a:ext cx="785909" cy="785909"/>
          </a:xfrm>
        </p:spPr>
        <p:txBody>
          <a:bodyPr>
            <a:normAutofit/>
          </a:bodyPr>
          <a:lstStyle>
            <a:lvl1pPr>
              <a:defRPr sz="1600"/>
            </a:lvl1pPr>
          </a:lstStyle>
          <a:p>
            <a:r>
              <a:rPr kumimoji="1" lang="en-US" altLang="ja-JP"/>
              <a:t>ICON</a:t>
            </a:r>
            <a:endParaRPr kumimoji="1" lang="ja-JP" altLang="en-US"/>
          </a:p>
        </p:txBody>
      </p:sp>
      <p:sp>
        <p:nvSpPr>
          <p:cNvPr id="32" name="テキスト プレースホルダー 11"/>
          <p:cNvSpPr>
            <a:spLocks noGrp="1"/>
          </p:cNvSpPr>
          <p:nvPr userDrawn="1">
            <p:ph type="body" sz="quarter" idx="41" hasCustomPrompt="1"/>
          </p:nvPr>
        </p:nvSpPr>
        <p:spPr>
          <a:xfrm>
            <a:off x="6595032" y="6358635"/>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33" name="テキスト プレースホルダー 11"/>
          <p:cNvSpPr>
            <a:spLocks noGrp="1"/>
          </p:cNvSpPr>
          <p:nvPr userDrawn="1">
            <p:ph type="body" sz="quarter" idx="42" hasCustomPrompt="1"/>
          </p:nvPr>
        </p:nvSpPr>
        <p:spPr>
          <a:xfrm>
            <a:off x="3922624" y="732456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a:t>TEXT HERE</a:t>
            </a:r>
            <a:endParaRPr lang="en-US"/>
          </a:p>
        </p:txBody>
      </p:sp>
      <p:sp>
        <p:nvSpPr>
          <p:cNvPr id="34" name="図プレースホルダー 7"/>
          <p:cNvSpPr>
            <a:spLocks noGrp="1"/>
          </p:cNvSpPr>
          <p:nvPr userDrawn="1">
            <p:ph type="pic" sz="quarter" idx="43" hasCustomPrompt="1"/>
          </p:nvPr>
        </p:nvSpPr>
        <p:spPr>
          <a:xfrm>
            <a:off x="4801900" y="6583660"/>
            <a:ext cx="785909" cy="785909"/>
          </a:xfrm>
        </p:spPr>
        <p:txBody>
          <a:bodyPr>
            <a:normAutofit/>
          </a:bodyPr>
          <a:lstStyle>
            <a:lvl1pPr>
              <a:defRPr sz="1600"/>
            </a:lvl1pPr>
          </a:lstStyle>
          <a:p>
            <a:r>
              <a:rPr kumimoji="1" lang="en-US" altLang="ja-JP"/>
              <a:t>ICON</a:t>
            </a:r>
            <a:endParaRPr kumimoji="1" lang="ja-JP" altLang="en-US"/>
          </a:p>
        </p:txBody>
      </p:sp>
      <p:sp>
        <p:nvSpPr>
          <p:cNvPr id="35" name="テキスト プレースホルダー 11"/>
          <p:cNvSpPr>
            <a:spLocks noGrp="1"/>
          </p:cNvSpPr>
          <p:nvPr userDrawn="1">
            <p:ph type="body" sz="quarter" idx="44" hasCustomPrompt="1"/>
          </p:nvPr>
        </p:nvSpPr>
        <p:spPr>
          <a:xfrm>
            <a:off x="4048571" y="772960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a:t>Text Here</a:t>
            </a:r>
            <a:endParaRPr lang="en-US"/>
          </a:p>
        </p:txBody>
      </p:sp>
      <p:sp>
        <p:nvSpPr>
          <p:cNvPr id="38" name="テキスト プレースホルダー 11"/>
          <p:cNvSpPr>
            <a:spLocks noGrp="1"/>
          </p:cNvSpPr>
          <p:nvPr userDrawn="1">
            <p:ph type="body" sz="quarter" idx="15" hasCustomPrompt="1"/>
          </p:nvPr>
        </p:nvSpPr>
        <p:spPr>
          <a:xfrm>
            <a:off x="9548249" y="1217284"/>
            <a:ext cx="7914915"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41" name="ホームベース 40"/>
          <p:cNvSpPr/>
          <p:nvPr userDrawn="1"/>
        </p:nvSpPr>
        <p:spPr>
          <a:xfrm>
            <a:off x="9615805" y="4406587"/>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1"/>
          <p:cNvSpPr>
            <a:spLocks noGrp="1"/>
          </p:cNvSpPr>
          <p:nvPr userDrawn="1">
            <p:ph type="body" sz="quarter" idx="16" hasCustomPrompt="1"/>
          </p:nvPr>
        </p:nvSpPr>
        <p:spPr>
          <a:xfrm>
            <a:off x="10095502" y="4779150"/>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43" name="テキスト プレースホルダー 11"/>
          <p:cNvSpPr>
            <a:spLocks noGrp="1"/>
          </p:cNvSpPr>
          <p:nvPr userDrawn="1">
            <p:ph type="body" sz="quarter" idx="17" hasCustomPrompt="1"/>
          </p:nvPr>
        </p:nvSpPr>
        <p:spPr>
          <a:xfrm>
            <a:off x="10095502" y="4199721"/>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44" name="ホームベース 43"/>
          <p:cNvSpPr/>
          <p:nvPr userDrawn="1"/>
        </p:nvSpPr>
        <p:spPr>
          <a:xfrm>
            <a:off x="9615805" y="682475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プレースホルダー 11"/>
          <p:cNvSpPr>
            <a:spLocks noGrp="1"/>
          </p:cNvSpPr>
          <p:nvPr userDrawn="1">
            <p:ph type="body" sz="quarter" idx="45" hasCustomPrompt="1"/>
          </p:nvPr>
        </p:nvSpPr>
        <p:spPr>
          <a:xfrm>
            <a:off x="10095502" y="7208094"/>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46" name="テキスト プレースホルダー 11"/>
          <p:cNvSpPr>
            <a:spLocks noGrp="1"/>
          </p:cNvSpPr>
          <p:nvPr userDrawn="1">
            <p:ph type="body" sz="quarter" idx="19" hasCustomPrompt="1"/>
          </p:nvPr>
        </p:nvSpPr>
        <p:spPr>
          <a:xfrm>
            <a:off x="10095502" y="6617884"/>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12015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1" y="0"/>
            <a:ext cx="18286413" cy="6583660"/>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テキスト プレースホルダー 7"/>
          <p:cNvSpPr>
            <a:spLocks noGrp="1"/>
          </p:cNvSpPr>
          <p:nvPr>
            <p:ph type="body" sz="quarter" idx="15" hasCustomPrompt="1"/>
          </p:nvPr>
        </p:nvSpPr>
        <p:spPr>
          <a:xfrm>
            <a:off x="412236" y="1208103"/>
            <a:ext cx="6221087" cy="5033903"/>
          </a:xfrm>
          <a:blipFill dpi="0" rotWithShape="1">
            <a:blip r:embed="rId2"/>
            <a:srcRect/>
            <a:stretch>
              <a:fillRect/>
            </a:stretch>
          </a:blipFill>
        </p:spPr>
        <p:txBody>
          <a:bodyPr/>
          <a:lstStyle/>
          <a:p>
            <a:pPr lvl="0"/>
            <a:r>
              <a:rPr kumimoji="1" lang="en-US" altLang="ja-JP"/>
              <a:t> </a:t>
            </a:r>
            <a:endParaRPr kumimoji="1" lang="ja-JP" altLang="en-US"/>
          </a:p>
        </p:txBody>
      </p:sp>
      <p:sp>
        <p:nvSpPr>
          <p:cNvPr id="10" name="図プレースホルダー 8"/>
          <p:cNvSpPr>
            <a:spLocks noGrp="1"/>
          </p:cNvSpPr>
          <p:nvPr>
            <p:ph type="pic" sz="quarter" idx="16" hasCustomPrompt="1"/>
          </p:nvPr>
        </p:nvSpPr>
        <p:spPr>
          <a:xfrm>
            <a:off x="667031" y="1433128"/>
            <a:ext cx="5733348" cy="3150350"/>
          </a:xfrm>
        </p:spPr>
        <p:txBody>
          <a:bodyPr/>
          <a:lstStyle>
            <a:lvl1pPr>
              <a:defRPr/>
            </a:lvl1pPr>
          </a:lstStyle>
          <a:p>
            <a:r>
              <a:rPr kumimoji="1" lang="en-US" altLang="ja-JP"/>
              <a:t>Add an image</a:t>
            </a:r>
            <a:endParaRPr kumimoji="1" lang="ja-JP" altLang="en-US"/>
          </a:p>
        </p:txBody>
      </p:sp>
      <p:sp>
        <p:nvSpPr>
          <p:cNvPr id="11" name="テキスト プレースホルダー 7"/>
          <p:cNvSpPr>
            <a:spLocks noGrp="1"/>
          </p:cNvSpPr>
          <p:nvPr>
            <p:ph type="body" sz="quarter" idx="17" hasCustomPrompt="1"/>
          </p:nvPr>
        </p:nvSpPr>
        <p:spPr>
          <a:xfrm>
            <a:off x="11588711" y="1201446"/>
            <a:ext cx="6221087" cy="5033903"/>
          </a:xfrm>
          <a:blipFill dpi="0" rotWithShape="1">
            <a:blip r:embed="rId2"/>
            <a:srcRect/>
            <a:stretch>
              <a:fillRect/>
            </a:stretch>
          </a:blipFill>
        </p:spPr>
        <p:txBody>
          <a:bodyPr/>
          <a:lstStyle/>
          <a:p>
            <a:pPr lvl="0"/>
            <a:r>
              <a:rPr kumimoji="1" lang="en-US" altLang="ja-JP"/>
              <a:t> </a:t>
            </a:r>
            <a:endParaRPr kumimoji="1" lang="ja-JP" altLang="en-US"/>
          </a:p>
        </p:txBody>
      </p:sp>
      <p:sp>
        <p:nvSpPr>
          <p:cNvPr id="12" name="図プレースホルダー 8"/>
          <p:cNvSpPr>
            <a:spLocks noGrp="1"/>
          </p:cNvSpPr>
          <p:nvPr>
            <p:ph type="pic" sz="quarter" idx="18" hasCustomPrompt="1"/>
          </p:nvPr>
        </p:nvSpPr>
        <p:spPr>
          <a:xfrm>
            <a:off x="11843506" y="1426471"/>
            <a:ext cx="5733348" cy="3150350"/>
          </a:xfrm>
        </p:spPr>
        <p:txBody>
          <a:bodyPr/>
          <a:lstStyle>
            <a:lvl1pPr>
              <a:defRPr/>
            </a:lvl1pPr>
          </a:lstStyle>
          <a:p>
            <a:r>
              <a:rPr kumimoji="1" lang="en-US" altLang="ja-JP"/>
              <a:t>Add an image</a:t>
            </a:r>
            <a:endParaRPr kumimoji="1" lang="ja-JP" altLang="en-US"/>
          </a:p>
        </p:txBody>
      </p:sp>
      <p:sp>
        <p:nvSpPr>
          <p:cNvPr id="8" name="テキスト プレースホルダー 7"/>
          <p:cNvSpPr>
            <a:spLocks noGrp="1"/>
          </p:cNvSpPr>
          <p:nvPr>
            <p:ph type="body" sz="quarter" idx="14" hasCustomPrompt="1"/>
          </p:nvPr>
        </p:nvSpPr>
        <p:spPr>
          <a:xfrm>
            <a:off x="5546049" y="958035"/>
            <a:ext cx="7197557" cy="5824031"/>
          </a:xfrm>
          <a:blipFill dpi="0" rotWithShape="1">
            <a:blip r:embed="rId2"/>
            <a:srcRect/>
            <a:stretch>
              <a:fillRect/>
            </a:stretch>
          </a:blipFill>
        </p:spPr>
        <p:txBody>
          <a:bodyPr/>
          <a:lstStyle/>
          <a:p>
            <a:pPr lvl="0"/>
            <a:r>
              <a:rPr kumimoji="1" lang="en-US" altLang="ja-JP"/>
              <a:t> </a:t>
            </a:r>
            <a:endParaRPr kumimoji="1" lang="ja-JP" altLang="en-US"/>
          </a:p>
        </p:txBody>
      </p:sp>
      <p:sp>
        <p:nvSpPr>
          <p:cNvPr id="7" name="図プレースホルダー 8"/>
          <p:cNvSpPr>
            <a:spLocks noGrp="1"/>
          </p:cNvSpPr>
          <p:nvPr>
            <p:ph type="pic" sz="quarter" idx="13" hasCustomPrompt="1"/>
          </p:nvPr>
        </p:nvSpPr>
        <p:spPr>
          <a:xfrm>
            <a:off x="5814679" y="1201445"/>
            <a:ext cx="6660740" cy="3645405"/>
          </a:xfrm>
        </p:spPr>
        <p:txBody>
          <a:bodyPr/>
          <a:lstStyle>
            <a:lvl1pPr>
              <a:defRPr/>
            </a:lvl1pPr>
          </a:lstStyle>
          <a:p>
            <a:r>
              <a:rPr kumimoji="1" lang="en-US" altLang="ja-JP"/>
              <a:t>Add an image</a:t>
            </a:r>
            <a:endParaRPr kumimoji="1" lang="ja-JP" altLang="en-US"/>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7831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32" name="正方形/長方形 31"/>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a:t>TEXT HERE</a:t>
            </a:r>
            <a:endParaRPr lang="en-US"/>
          </a:p>
        </p:txBody>
      </p:sp>
      <p:sp>
        <p:nvSpPr>
          <p:cNvPr id="34"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1500" baseline="0">
                <a:solidFill>
                  <a:schemeClr val="bg1"/>
                </a:solidFill>
                <a:latin typeface="+mj-lt"/>
              </a:defRPr>
            </a:lvl1pPr>
          </a:lstStyle>
          <a:p>
            <a:pPr lvl="0"/>
            <a:r>
              <a:rPr lang="en-US" altLang="ja-JP"/>
              <a:t>TEXT HERE</a:t>
            </a:r>
            <a:endParaRPr lang="en-US"/>
          </a:p>
        </p:txBody>
      </p:sp>
      <p:sp>
        <p:nvSpPr>
          <p:cNvPr id="35" name="図プレースホルダー 7"/>
          <p:cNvSpPr>
            <a:spLocks noGrp="1"/>
          </p:cNvSpPr>
          <p:nvPr>
            <p:ph type="pic" sz="quarter" idx="18" hasCustomPrompt="1"/>
          </p:nvPr>
        </p:nvSpPr>
        <p:spPr>
          <a:xfrm>
            <a:off x="3202547" y="5638555"/>
            <a:ext cx="1530170" cy="1530170"/>
          </a:xfrm>
        </p:spPr>
        <p:txBody>
          <a:bodyPr>
            <a:normAutofit/>
          </a:bodyPr>
          <a:lstStyle>
            <a:lvl1pPr>
              <a:defRPr sz="1600"/>
            </a:lvl1pPr>
          </a:lstStyle>
          <a:p>
            <a:r>
              <a:rPr kumimoji="1" lang="en-US" altLang="ja-JP"/>
              <a:t>ICON</a:t>
            </a:r>
            <a:endParaRPr kumimoji="1" lang="ja-JP" altLang="en-US"/>
          </a:p>
        </p:txBody>
      </p:sp>
      <p:sp>
        <p:nvSpPr>
          <p:cNvPr id="36" name="テキスト プレースホルダー 11"/>
          <p:cNvSpPr>
            <a:spLocks noGrp="1"/>
          </p:cNvSpPr>
          <p:nvPr>
            <p:ph type="body" sz="quarter" idx="16" hasCustomPrompt="1"/>
          </p:nvPr>
        </p:nvSpPr>
        <p:spPr>
          <a:xfrm>
            <a:off x="162737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37" name="テキスト プレースホルダー 11"/>
          <p:cNvSpPr>
            <a:spLocks noGrp="1"/>
          </p:cNvSpPr>
          <p:nvPr>
            <p:ph type="body" sz="quarter" idx="17" hasCustomPrompt="1"/>
          </p:nvPr>
        </p:nvSpPr>
        <p:spPr>
          <a:xfrm>
            <a:off x="162737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
        <p:nvSpPr>
          <p:cNvPr id="38" name="図プレースホルダー 7"/>
          <p:cNvSpPr>
            <a:spLocks noGrp="1"/>
          </p:cNvSpPr>
          <p:nvPr>
            <p:ph type="pic" sz="quarter" idx="23" hasCustomPrompt="1"/>
          </p:nvPr>
        </p:nvSpPr>
        <p:spPr>
          <a:xfrm>
            <a:off x="8378122" y="5638555"/>
            <a:ext cx="1530170" cy="1530170"/>
          </a:xfrm>
        </p:spPr>
        <p:txBody>
          <a:bodyPr>
            <a:normAutofit/>
          </a:bodyPr>
          <a:lstStyle>
            <a:lvl1pPr>
              <a:defRPr sz="1600"/>
            </a:lvl1pPr>
          </a:lstStyle>
          <a:p>
            <a:r>
              <a:rPr kumimoji="1" lang="en-US" altLang="ja-JP"/>
              <a:t>ICON</a:t>
            </a:r>
            <a:endParaRPr kumimoji="1" lang="ja-JP" altLang="en-US"/>
          </a:p>
        </p:txBody>
      </p:sp>
      <p:sp>
        <p:nvSpPr>
          <p:cNvPr id="39" name="テキスト プレースホルダー 11"/>
          <p:cNvSpPr>
            <a:spLocks noGrp="1"/>
          </p:cNvSpPr>
          <p:nvPr>
            <p:ph type="body" sz="quarter" idx="24" hasCustomPrompt="1"/>
          </p:nvPr>
        </p:nvSpPr>
        <p:spPr>
          <a:xfrm>
            <a:off x="6802946"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40" name="テキスト プレースホルダー 11"/>
          <p:cNvSpPr>
            <a:spLocks noGrp="1"/>
          </p:cNvSpPr>
          <p:nvPr>
            <p:ph type="body" sz="quarter" idx="25" hasCustomPrompt="1"/>
          </p:nvPr>
        </p:nvSpPr>
        <p:spPr>
          <a:xfrm>
            <a:off x="6802946"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
        <p:nvSpPr>
          <p:cNvPr id="41" name="図プレースホルダー 7"/>
          <p:cNvSpPr>
            <a:spLocks noGrp="1"/>
          </p:cNvSpPr>
          <p:nvPr>
            <p:ph type="pic" sz="quarter" idx="26" hasCustomPrompt="1"/>
          </p:nvPr>
        </p:nvSpPr>
        <p:spPr>
          <a:xfrm>
            <a:off x="13553697" y="5638555"/>
            <a:ext cx="1530170" cy="1530170"/>
          </a:xfrm>
        </p:spPr>
        <p:txBody>
          <a:bodyPr>
            <a:normAutofit/>
          </a:bodyPr>
          <a:lstStyle>
            <a:lvl1pPr>
              <a:defRPr sz="1600"/>
            </a:lvl1pPr>
          </a:lstStyle>
          <a:p>
            <a:r>
              <a:rPr kumimoji="1" lang="en-US" altLang="ja-JP"/>
              <a:t>ICON</a:t>
            </a:r>
            <a:endParaRPr kumimoji="1" lang="ja-JP" altLang="en-US"/>
          </a:p>
        </p:txBody>
      </p:sp>
      <p:sp>
        <p:nvSpPr>
          <p:cNvPr id="42" name="テキスト プレースホルダー 11"/>
          <p:cNvSpPr>
            <a:spLocks noGrp="1"/>
          </p:cNvSpPr>
          <p:nvPr>
            <p:ph type="body" sz="quarter" idx="27" hasCustomPrompt="1"/>
          </p:nvPr>
        </p:nvSpPr>
        <p:spPr>
          <a:xfrm>
            <a:off x="1197852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43" name="テキスト プレースホルダー 11"/>
          <p:cNvSpPr>
            <a:spLocks noGrp="1"/>
          </p:cNvSpPr>
          <p:nvPr>
            <p:ph type="body" sz="quarter" idx="28" hasCustomPrompt="1"/>
          </p:nvPr>
        </p:nvSpPr>
        <p:spPr>
          <a:xfrm>
            <a:off x="1197852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41659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図プレースホルダー 8"/>
          <p:cNvSpPr>
            <a:spLocks noGrp="1"/>
          </p:cNvSpPr>
          <p:nvPr>
            <p:ph type="pic" sz="quarter" idx="12" hasCustomPrompt="1"/>
          </p:nvPr>
        </p:nvSpPr>
        <p:spPr>
          <a:xfrm>
            <a:off x="0" y="-1"/>
            <a:ext cx="18286413" cy="6583661"/>
          </a:xfrm>
        </p:spPr>
        <p:txBody>
          <a:bodyPr/>
          <a:lstStyle>
            <a:lvl1pPr>
              <a:defRPr baseline="0"/>
            </a:lvl1pPr>
          </a:lstStyle>
          <a:p>
            <a:r>
              <a:rPr kumimoji="1" lang="en-US" altLang="ja-JP"/>
              <a:t>Add an image</a:t>
            </a:r>
            <a:endParaRPr kumimoji="1" lang="ja-JP" altLang="en-US"/>
          </a:p>
        </p:txBody>
      </p:sp>
      <p:sp>
        <p:nvSpPr>
          <p:cNvPr id="13" name="テキスト プレースホルダー 12"/>
          <p:cNvSpPr>
            <a:spLocks noGrp="1"/>
          </p:cNvSpPr>
          <p:nvPr>
            <p:ph type="body" sz="quarter" idx="14" hasCustomPrompt="1"/>
          </p:nvPr>
        </p:nvSpPr>
        <p:spPr>
          <a:xfrm>
            <a:off x="0" y="4063290"/>
            <a:ext cx="18286413" cy="765175"/>
          </a:xfrm>
          <a:solidFill>
            <a:schemeClr val="accent1">
              <a:alpha val="69000"/>
            </a:schemeClr>
          </a:solidFill>
        </p:spPr>
        <p:txBody>
          <a:bodyPr/>
          <a:lstStyle/>
          <a:p>
            <a:pPr lvl="0"/>
            <a:r>
              <a:rPr kumimoji="1" lang="en-US" altLang="ja-JP"/>
              <a:t> </a:t>
            </a:r>
            <a:endParaRPr kumimoji="1" lang="ja-JP" altLang="en-US"/>
          </a:p>
        </p:txBody>
      </p:sp>
      <p:sp>
        <p:nvSpPr>
          <p:cNvPr id="14" name="テキスト プレースホルダー 12"/>
          <p:cNvSpPr>
            <a:spLocks noGrp="1"/>
          </p:cNvSpPr>
          <p:nvPr>
            <p:ph type="body" sz="quarter" idx="15" hasCustomPrompt="1"/>
          </p:nvPr>
        </p:nvSpPr>
        <p:spPr>
          <a:xfrm>
            <a:off x="0" y="4828951"/>
            <a:ext cx="18286413" cy="1754709"/>
          </a:xfrm>
          <a:solidFill>
            <a:schemeClr val="tx2">
              <a:alpha val="69000"/>
            </a:schemeClr>
          </a:solidFill>
        </p:spPr>
        <p:txBody>
          <a:bodyPr/>
          <a:lstStyle/>
          <a:p>
            <a:pPr lvl="0"/>
            <a:r>
              <a:rPr kumimoji="1" lang="en-US" altLang="ja-JP"/>
              <a:t> </a:t>
            </a:r>
            <a:endParaRPr kumimoji="1" lang="ja-JP" altLang="en-US"/>
          </a:p>
        </p:txBody>
      </p:sp>
      <p:sp>
        <p:nvSpPr>
          <p:cNvPr id="11" name="テキスト プレースホルダー 10"/>
          <p:cNvSpPr>
            <a:spLocks noGrp="1"/>
          </p:cNvSpPr>
          <p:nvPr>
            <p:ph type="body" sz="quarter" idx="13" hasCustomPrompt="1"/>
          </p:nvPr>
        </p:nvSpPr>
        <p:spPr>
          <a:xfrm>
            <a:off x="1311688" y="823020"/>
            <a:ext cx="3691058" cy="5757015"/>
          </a:xfrm>
          <a:blipFill dpi="0" rotWithShape="1">
            <a:blip r:embed="rId2"/>
            <a:srcRect/>
            <a:stretch>
              <a:fillRect b="-27424"/>
            </a:stretch>
          </a:blipFill>
        </p:spPr>
        <p:txBody>
          <a:bodyPr/>
          <a:lstStyle/>
          <a:p>
            <a:pPr lvl="0"/>
            <a:r>
              <a:rPr kumimoji="1" lang="en-US" altLang="ja-JP"/>
              <a:t> </a:t>
            </a:r>
            <a:endParaRPr kumimoji="1" lang="ja-JP" altLang="en-US"/>
          </a:p>
        </p:txBody>
      </p:sp>
      <p:sp>
        <p:nvSpPr>
          <p:cNvPr id="15" name="テキスト プレースホルダー 11"/>
          <p:cNvSpPr>
            <a:spLocks noGrp="1"/>
          </p:cNvSpPr>
          <p:nvPr>
            <p:ph type="body" sz="quarter" idx="17" hasCustomPrompt="1"/>
          </p:nvPr>
        </p:nvSpPr>
        <p:spPr>
          <a:xfrm>
            <a:off x="5137761" y="4052646"/>
            <a:ext cx="12421380" cy="773203"/>
          </a:xfrm>
        </p:spPr>
        <p:txBody>
          <a:bodyPr anchor="t">
            <a:noAutofit/>
          </a:bodyPr>
          <a:lstStyle>
            <a:lvl1pPr algn="l">
              <a:lnSpc>
                <a:spcPct val="120000"/>
              </a:lnSpc>
              <a:defRPr sz="3200" spc="300">
                <a:solidFill>
                  <a:schemeClr val="bg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16" hasCustomPrompt="1"/>
          </p:nvPr>
        </p:nvSpPr>
        <p:spPr>
          <a:xfrm>
            <a:off x="5137761" y="4880358"/>
            <a:ext cx="12421380" cy="1658297"/>
          </a:xfrm>
        </p:spPr>
        <p:txBody>
          <a:bodyPr anchor="t">
            <a:noAutofit/>
          </a:bodyPr>
          <a:lstStyle>
            <a:lvl1pPr algn="l">
              <a:lnSpc>
                <a:spcPct val="120000"/>
              </a:lnSpc>
              <a:defRPr sz="2000">
                <a:solidFill>
                  <a:schemeClr val="bg1"/>
                </a:solidFill>
                <a:latin typeface="+mn-lt"/>
              </a:defRPr>
            </a:lvl1pPr>
          </a:lstStyle>
          <a:p>
            <a:pPr lvl="0"/>
            <a:r>
              <a:rPr lang="en-US" altLang="ja-JP"/>
              <a:t>Text Here</a:t>
            </a:r>
            <a:endParaRPr lang="en-US"/>
          </a:p>
        </p:txBody>
      </p:sp>
      <p:sp>
        <p:nvSpPr>
          <p:cNvPr id="22" name="図プレースホルダー 21"/>
          <p:cNvSpPr>
            <a:spLocks noGrp="1"/>
          </p:cNvSpPr>
          <p:nvPr>
            <p:ph type="pic" sz="quarter" idx="40" hasCustomPrompt="1"/>
          </p:nvPr>
        </p:nvSpPr>
        <p:spPr>
          <a:xfrm>
            <a:off x="1582417" y="1767765"/>
            <a:ext cx="3149600" cy="4816475"/>
          </a:xfrm>
        </p:spPr>
        <p:txBody>
          <a:bodyPr/>
          <a:lstStyle>
            <a:lvl1pPr>
              <a:defRPr/>
            </a:lvl1pPr>
          </a:lstStyle>
          <a:p>
            <a:r>
              <a:rPr kumimoji="1" lang="en-US" altLang="ja-JP"/>
              <a:t>Add an image</a:t>
            </a:r>
            <a:endParaRPr kumimoji="1" lang="ja-JP" altLang="en-US"/>
          </a:p>
        </p:txBody>
      </p:sp>
      <p:sp>
        <p:nvSpPr>
          <p:cNvPr id="24"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25" name="直線コネクタ 24"/>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7357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14757" y="329183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7192" y="3722610"/>
            <a:ext cx="18286413"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正方形/長方形 4"/>
          <p:cNvSpPr/>
          <p:nvPr userDrawn="1"/>
        </p:nvSpPr>
        <p:spPr>
          <a:xfrm>
            <a:off x="-1" y="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0" y="417975"/>
            <a:ext cx="18271655"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a:t> Add an image</a:t>
            </a:r>
            <a:endParaRPr kumimoji="1" lang="ja-JP" altLang="en-US"/>
          </a:p>
        </p:txBody>
      </p:sp>
      <p:sp>
        <p:nvSpPr>
          <p:cNvPr id="11"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 Add an image</a:t>
            </a:r>
            <a:endParaRPr kumimoji="1" lang="ja-JP" altLang="en-US"/>
          </a:p>
          <a:p>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16" name="直線コネクタ 1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
        <p:nvSpPr>
          <p:cNvPr id="18" name="テキスト プレースホルダー 11"/>
          <p:cNvSpPr>
            <a:spLocks noGrp="1"/>
          </p:cNvSpPr>
          <p:nvPr>
            <p:ph type="body" sz="quarter" idx="16" hasCustomPrompt="1"/>
          </p:nvPr>
        </p:nvSpPr>
        <p:spPr>
          <a:xfrm>
            <a:off x="9150226" y="1177425"/>
            <a:ext cx="8498925" cy="1445796"/>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17" hasCustomPrompt="1"/>
          </p:nvPr>
        </p:nvSpPr>
        <p:spPr>
          <a:xfrm>
            <a:off x="9150226" y="597995"/>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0" name="テキスト プレースホルダー 11"/>
          <p:cNvSpPr>
            <a:spLocks noGrp="1"/>
          </p:cNvSpPr>
          <p:nvPr>
            <p:ph type="body" sz="quarter" idx="40" hasCustomPrompt="1"/>
          </p:nvPr>
        </p:nvSpPr>
        <p:spPr>
          <a:xfrm>
            <a:off x="599276" y="4513430"/>
            <a:ext cx="8498925" cy="1395156"/>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41" hasCustomPrompt="1"/>
          </p:nvPr>
        </p:nvSpPr>
        <p:spPr>
          <a:xfrm>
            <a:off x="599276" y="3934000"/>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1253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10425055" cy="6583660"/>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a:t>Add an image</a:t>
            </a:r>
            <a:endParaRPr kumimoji="1" lang="ja-JP" altLang="en-US"/>
          </a:p>
        </p:txBody>
      </p:sp>
      <p:sp>
        <p:nvSpPr>
          <p:cNvPr id="22" name="図プレースホルダー 21"/>
          <p:cNvSpPr>
            <a:spLocks noGrp="1"/>
          </p:cNvSpPr>
          <p:nvPr>
            <p:ph type="pic" sz="quarter" idx="40" hasCustomPrompt="1"/>
          </p:nvPr>
        </p:nvSpPr>
        <p:spPr>
          <a:xfrm>
            <a:off x="5461000" y="3221875"/>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a:t> </a:t>
            </a:r>
            <a:endParaRPr kumimoji="1" lang="ja-JP" altLang="en-US"/>
          </a:p>
        </p:txBody>
      </p:sp>
      <p:sp>
        <p:nvSpPr>
          <p:cNvPr id="12" name="図プレースホルダー 11"/>
          <p:cNvSpPr>
            <a:spLocks noGrp="1"/>
          </p:cNvSpPr>
          <p:nvPr>
            <p:ph type="pic" sz="quarter" idx="13" hasCustomPrompt="1"/>
          </p:nvPr>
        </p:nvSpPr>
        <p:spPr>
          <a:xfrm>
            <a:off x="7838062" y="-2"/>
            <a:ext cx="10448350" cy="6583660"/>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 Add an image</a:t>
            </a:r>
            <a:endParaRPr kumimoji="1" lang="ja-JP" altLang="en-US"/>
          </a:p>
          <a:p>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41" hasCustomPrompt="1"/>
          </p:nvPr>
        </p:nvSpPr>
        <p:spPr>
          <a:xfrm>
            <a:off x="5746750" y="3228975"/>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
        <p:nvSpPr>
          <p:cNvPr id="24" name="図プレースホルダー 21"/>
          <p:cNvSpPr>
            <a:spLocks noGrp="1"/>
          </p:cNvSpPr>
          <p:nvPr>
            <p:ph type="pic" sz="quarter" idx="42" hasCustomPrompt="1"/>
          </p:nvPr>
        </p:nvSpPr>
        <p:spPr>
          <a:xfrm>
            <a:off x="8777288" y="2424950"/>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a:t> </a:t>
            </a:r>
            <a:endParaRPr kumimoji="1" lang="ja-JP" altLang="en-US"/>
          </a:p>
        </p:txBody>
      </p:sp>
      <p:sp>
        <p:nvSpPr>
          <p:cNvPr id="25" name="テキスト プレースホルダー 11"/>
          <p:cNvSpPr>
            <a:spLocks noGrp="1"/>
          </p:cNvSpPr>
          <p:nvPr>
            <p:ph type="body" sz="quarter" idx="43" hasCustomPrompt="1"/>
          </p:nvPr>
        </p:nvSpPr>
        <p:spPr>
          <a:xfrm>
            <a:off x="9063038" y="2432050"/>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32125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218539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
        <p:nvSpPr>
          <p:cNvPr id="8" name="涙形 7"/>
          <p:cNvSpPr/>
          <p:nvPr userDrawn="1"/>
        </p:nvSpPr>
        <p:spPr>
          <a:xfrm rot="8100000">
            <a:off x="3189655" y="1155774"/>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8100000">
            <a:off x="4761885" y="3760571"/>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8100000">
            <a:off x="7802845" y="63431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rot="8100000">
            <a:off x="11596370" y="1306115"/>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rot="8100000">
            <a:off x="8000551" y="3090913"/>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rot="8100000">
            <a:off x="13128605" y="418070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40" hasCustomPrompt="1"/>
          </p:nvPr>
        </p:nvSpPr>
        <p:spPr>
          <a:xfrm>
            <a:off x="611633" y="1652503"/>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15" name="テキスト プレースホルダー 11"/>
          <p:cNvSpPr>
            <a:spLocks noGrp="1"/>
          </p:cNvSpPr>
          <p:nvPr>
            <p:ph type="body" sz="quarter" idx="41" hasCustomPrompt="1"/>
          </p:nvPr>
        </p:nvSpPr>
        <p:spPr>
          <a:xfrm>
            <a:off x="2112711" y="4108746"/>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42" hasCustomPrompt="1"/>
          </p:nvPr>
        </p:nvSpPr>
        <p:spPr>
          <a:xfrm>
            <a:off x="5227143" y="944025"/>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17" name="テキスト プレースホルダー 11"/>
          <p:cNvSpPr>
            <a:spLocks noGrp="1"/>
          </p:cNvSpPr>
          <p:nvPr>
            <p:ph type="body" sz="quarter" idx="43" hasCustomPrompt="1"/>
          </p:nvPr>
        </p:nvSpPr>
        <p:spPr>
          <a:xfrm>
            <a:off x="9488346" y="3741660"/>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8" name="テキスト プレースホルダー 11"/>
          <p:cNvSpPr>
            <a:spLocks noGrp="1"/>
          </p:cNvSpPr>
          <p:nvPr>
            <p:ph type="body" sz="quarter" idx="44" hasCustomPrompt="1"/>
          </p:nvPr>
        </p:nvSpPr>
        <p:spPr>
          <a:xfrm>
            <a:off x="13082603" y="1595703"/>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45" hasCustomPrompt="1"/>
          </p:nvPr>
        </p:nvSpPr>
        <p:spPr>
          <a:xfrm>
            <a:off x="14595806" y="4361482"/>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46" hasCustomPrompt="1"/>
          </p:nvPr>
        </p:nvSpPr>
        <p:spPr>
          <a:xfrm>
            <a:off x="3314987" y="1076656"/>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
        <p:nvSpPr>
          <p:cNvPr id="21" name="テキスト プレースホルダー 11"/>
          <p:cNvSpPr>
            <a:spLocks noGrp="1"/>
          </p:cNvSpPr>
          <p:nvPr>
            <p:ph type="body" sz="quarter" idx="47" hasCustomPrompt="1"/>
          </p:nvPr>
        </p:nvSpPr>
        <p:spPr>
          <a:xfrm>
            <a:off x="4875156" y="3681453"/>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
        <p:nvSpPr>
          <p:cNvPr id="22" name="テキスト プレースホルダー 11"/>
          <p:cNvSpPr>
            <a:spLocks noGrp="1"/>
          </p:cNvSpPr>
          <p:nvPr>
            <p:ph type="body" sz="quarter" idx="48" hasCustomPrompt="1"/>
          </p:nvPr>
        </p:nvSpPr>
        <p:spPr>
          <a:xfrm>
            <a:off x="7922146" y="559279"/>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
        <p:nvSpPr>
          <p:cNvPr id="23" name="テキスト プレースホルダー 11"/>
          <p:cNvSpPr>
            <a:spLocks noGrp="1"/>
          </p:cNvSpPr>
          <p:nvPr>
            <p:ph type="body" sz="quarter" idx="49" hasCustomPrompt="1"/>
          </p:nvPr>
        </p:nvSpPr>
        <p:spPr>
          <a:xfrm>
            <a:off x="8119852" y="3011795"/>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
        <p:nvSpPr>
          <p:cNvPr id="24" name="テキスト プレースホルダー 11"/>
          <p:cNvSpPr>
            <a:spLocks noGrp="1"/>
          </p:cNvSpPr>
          <p:nvPr>
            <p:ph type="body" sz="quarter" idx="50" hasCustomPrompt="1"/>
          </p:nvPr>
        </p:nvSpPr>
        <p:spPr>
          <a:xfrm>
            <a:off x="11718778" y="1226997"/>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
        <p:nvSpPr>
          <p:cNvPr id="25" name="テキスト プレースホルダー 11"/>
          <p:cNvSpPr>
            <a:spLocks noGrp="1"/>
          </p:cNvSpPr>
          <p:nvPr>
            <p:ph type="body" sz="quarter" idx="51" hasCustomPrompt="1"/>
          </p:nvPr>
        </p:nvSpPr>
        <p:spPr>
          <a:xfrm>
            <a:off x="13247906" y="4101584"/>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a:t>00</a:t>
            </a:r>
            <a:endParaRPr lang="en-US"/>
          </a:p>
        </p:txBody>
      </p:sp>
    </p:spTree>
    <p:extLst>
      <p:ext uri="{BB962C8B-B14F-4D97-AF65-F5344CB8AC3E}">
        <p14:creationId xmlns:p14="http://schemas.microsoft.com/office/powerpoint/2010/main" val="38197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5521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9" hasCustomPrompt="1"/>
          </p:nvPr>
        </p:nvSpPr>
        <p:spPr>
          <a:xfrm>
            <a:off x="2097255" y="4558434"/>
            <a:ext cx="14102428" cy="1935215"/>
          </a:xfrm>
        </p:spPr>
        <p:txBody>
          <a:bodyPr anchor="t">
            <a:noAutofit/>
          </a:bodyPr>
          <a:lstStyle>
            <a:lvl1pPr algn="ctr">
              <a:lnSpc>
                <a:spcPct val="120000"/>
              </a:lnSpc>
              <a:spcBef>
                <a:spcPts val="0"/>
              </a:spcBef>
              <a:defRPr sz="2400">
                <a:solidFill>
                  <a:schemeClr val="accent1"/>
                </a:solidFill>
                <a:latin typeface="+mn-lt"/>
              </a:defRPr>
            </a:lvl1pPr>
          </a:lstStyle>
          <a:p>
            <a:pPr lvl="0"/>
            <a:r>
              <a:rPr lang="en-US" altLang="ja-JP"/>
              <a:t>Text Here</a:t>
            </a:r>
            <a:endParaRPr lang="en-US"/>
          </a:p>
        </p:txBody>
      </p:sp>
      <p:sp>
        <p:nvSpPr>
          <p:cNvPr id="6" name="図プレースホルダー 7"/>
          <p:cNvSpPr>
            <a:spLocks noGrp="1"/>
          </p:cNvSpPr>
          <p:nvPr>
            <p:ph type="pic" sz="quarter" idx="18" hasCustomPrompt="1"/>
          </p:nvPr>
        </p:nvSpPr>
        <p:spPr>
          <a:xfrm>
            <a:off x="8357297" y="2938255"/>
            <a:ext cx="1550994" cy="1550994"/>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7224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9" hasCustomPrompt="1"/>
          </p:nvPr>
        </p:nvSpPr>
        <p:spPr>
          <a:xfrm>
            <a:off x="2097255" y="2623220"/>
            <a:ext cx="14102428" cy="6300700"/>
          </a:xfrm>
        </p:spPr>
        <p:txBody>
          <a:bodyPr anchor="t">
            <a:noAutofit/>
          </a:bodyPr>
          <a:lstStyle>
            <a:lvl1pPr marL="432000" indent="-432000" algn="l">
              <a:lnSpc>
                <a:spcPct val="120000"/>
              </a:lnSpc>
              <a:spcBef>
                <a:spcPts val="1200"/>
              </a:spcBef>
              <a:buFont typeface="Wingdings" panose="05000000000000000000" pitchFamily="2" charset="2"/>
              <a:buChar char="u"/>
              <a:defRPr sz="2400">
                <a:solidFill>
                  <a:schemeClr val="tx1"/>
                </a:solidFill>
                <a:latin typeface="+mn-lt"/>
              </a:defRPr>
            </a:lvl1pPr>
            <a:lvl2pPr marL="900000" indent="-432000">
              <a:buFont typeface="Wingdings" panose="05000000000000000000" pitchFamily="2" charset="2"/>
              <a:buChar char="l"/>
              <a:defRPr sz="2400">
                <a:solidFill>
                  <a:schemeClr val="tx1">
                    <a:lumMod val="60000"/>
                    <a:lumOff val="40000"/>
                  </a:schemeClr>
                </a:solidFill>
              </a:defRPr>
            </a:lvl2pPr>
          </a:lstStyle>
          <a:p>
            <a:pPr lvl="0"/>
            <a:r>
              <a:rPr lang="en-US" altLang="ja-JP"/>
              <a:t>Text Here</a:t>
            </a:r>
          </a:p>
          <a:p>
            <a:pPr lvl="1"/>
            <a:r>
              <a:rPr lang="en-US"/>
              <a:t>ssss</a:t>
            </a:r>
          </a:p>
        </p:txBody>
      </p:sp>
      <p:sp>
        <p:nvSpPr>
          <p:cNvPr id="6" name="図プレースホルダー 7"/>
          <p:cNvSpPr>
            <a:spLocks noGrp="1"/>
          </p:cNvSpPr>
          <p:nvPr>
            <p:ph type="pic" sz="quarter" idx="18" hasCustomPrompt="1"/>
          </p:nvPr>
        </p:nvSpPr>
        <p:spPr>
          <a:xfrm>
            <a:off x="8357297" y="1003040"/>
            <a:ext cx="1550994" cy="1550994"/>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14159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6280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Tree>
    <p:extLst>
      <p:ext uri="{BB962C8B-B14F-4D97-AF65-F5344CB8AC3E}">
        <p14:creationId xmlns:p14="http://schemas.microsoft.com/office/powerpoint/2010/main" val="39913011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33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80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y - Tex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6757941" y="1700618"/>
            <a:ext cx="10396155" cy="3240360"/>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a:t>TEXT HERE</a:t>
            </a:r>
            <a:endParaRPr lang="en-US"/>
          </a:p>
        </p:txBody>
      </p:sp>
      <p:sp>
        <p:nvSpPr>
          <p:cNvPr id="5" name="テキスト プレースホルダー 11"/>
          <p:cNvSpPr>
            <a:spLocks noGrp="1"/>
          </p:cNvSpPr>
          <p:nvPr>
            <p:ph type="body" sz="quarter" idx="23" hasCustomPrompt="1"/>
          </p:nvPr>
        </p:nvSpPr>
        <p:spPr>
          <a:xfrm>
            <a:off x="6757941" y="4985982"/>
            <a:ext cx="10396155"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p>
        </p:txBody>
      </p:sp>
    </p:spTree>
    <p:extLst>
      <p:ext uri="{BB962C8B-B14F-4D97-AF65-F5344CB8AC3E}">
        <p14:creationId xmlns:p14="http://schemas.microsoft.com/office/powerpoint/2010/main" val="2634583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図プレースホルダー 17"/>
          <p:cNvSpPr>
            <a:spLocks noGrp="1"/>
          </p:cNvSpPr>
          <p:nvPr>
            <p:ph type="pic" sz="quarter" idx="11" hasCustomPrompt="1"/>
          </p:nvPr>
        </p:nvSpPr>
        <p:spPr>
          <a:xfrm>
            <a:off x="9356370" y="5829299"/>
            <a:ext cx="8930042" cy="3285766"/>
          </a:xfrm>
          <a:custGeom>
            <a:avLst/>
            <a:gdLst/>
            <a:ahLst/>
            <a:cxnLst/>
            <a:rect l="l" t="t" r="r" b="b"/>
            <a:pathLst>
              <a:path w="8930042" h="3285766">
                <a:moveTo>
                  <a:pt x="1032594" y="0"/>
                </a:moveTo>
                <a:lnTo>
                  <a:pt x="8930042" y="0"/>
                </a:lnTo>
                <a:lnTo>
                  <a:pt x="8930042" y="3278042"/>
                </a:lnTo>
                <a:lnTo>
                  <a:pt x="1035115" y="3278042"/>
                </a:lnTo>
                <a:lnTo>
                  <a:pt x="1035115" y="3285766"/>
                </a:lnTo>
                <a:lnTo>
                  <a:pt x="1032681" y="3278042"/>
                </a:lnTo>
                <a:lnTo>
                  <a:pt x="1032594" y="3278042"/>
                </a:lnTo>
                <a:lnTo>
                  <a:pt x="1032594" y="3277764"/>
                </a:lnTo>
                <a:lnTo>
                  <a:pt x="0" y="401"/>
                </a:lnTo>
                <a:lnTo>
                  <a:pt x="1032594" y="401"/>
                </a:lnTo>
                <a:close/>
              </a:path>
            </a:pathLst>
          </a:custGeom>
        </p:spPr>
        <p:txBody>
          <a:bodyPr/>
          <a:lstStyle>
            <a:lvl1pPr>
              <a:defRPr baseline="0"/>
            </a:lvl1pPr>
          </a:lstStyle>
          <a:p>
            <a:r>
              <a:rPr kumimoji="1" lang="en-US" altLang="ja-JP"/>
              <a:t>  Add an image</a:t>
            </a:r>
            <a:endParaRPr kumimoji="1" lang="ja-JP" altLang="en-US"/>
          </a:p>
        </p:txBody>
      </p:sp>
      <p:grpSp>
        <p:nvGrpSpPr>
          <p:cNvPr id="9" name="グループ化 8"/>
          <p:cNvGrpSpPr/>
          <p:nvPr userDrawn="1"/>
        </p:nvGrpSpPr>
        <p:grpSpPr>
          <a:xfrm>
            <a:off x="0" y="0"/>
            <a:ext cx="10763386" cy="10284621"/>
            <a:chOff x="0" y="0"/>
            <a:chExt cx="10763386" cy="10284621"/>
          </a:xfrm>
        </p:grpSpPr>
        <p:sp>
          <p:nvSpPr>
            <p:cNvPr id="6" name="直角三角形 5"/>
            <p:cNvSpPr/>
            <p:nvPr userDrawn="1"/>
          </p:nvSpPr>
          <p:spPr>
            <a:xfrm>
              <a:off x="7523026" y="0"/>
              <a:ext cx="3240360" cy="102846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userDrawn="1"/>
          </p:nvSpPr>
          <p:spPr>
            <a:xfrm>
              <a:off x="0" y="0"/>
              <a:ext cx="7523026" cy="1027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図プレースホルダー 13"/>
          <p:cNvSpPr>
            <a:spLocks noGrp="1"/>
          </p:cNvSpPr>
          <p:nvPr>
            <p:ph type="pic" sz="quarter" idx="10" hasCustomPrompt="1"/>
          </p:nvPr>
        </p:nvSpPr>
        <p:spPr>
          <a:xfrm>
            <a:off x="2522" y="1183061"/>
            <a:ext cx="8928474" cy="3280389"/>
          </a:xfrm>
          <a:custGeom>
            <a:avLst/>
            <a:gdLst/>
            <a:ahLst/>
            <a:cxnLst/>
            <a:rect l="l" t="t" r="r" b="b"/>
            <a:pathLst>
              <a:path w="8928474" h="3280389">
                <a:moveTo>
                  <a:pt x="7894927" y="0"/>
                </a:moveTo>
                <a:lnTo>
                  <a:pt x="7897361" y="7724"/>
                </a:lnTo>
                <a:lnTo>
                  <a:pt x="7897448" y="7724"/>
                </a:lnTo>
                <a:lnTo>
                  <a:pt x="7897448" y="8002"/>
                </a:lnTo>
                <a:lnTo>
                  <a:pt x="8928474" y="3280389"/>
                </a:lnTo>
                <a:lnTo>
                  <a:pt x="0" y="3280389"/>
                </a:lnTo>
                <a:lnTo>
                  <a:pt x="0" y="7724"/>
                </a:lnTo>
                <a:lnTo>
                  <a:pt x="7894927" y="7724"/>
                </a:lnTo>
                <a:close/>
              </a:path>
            </a:pathLst>
          </a:custGeom>
        </p:spPr>
        <p:txBody>
          <a:bodyPr/>
          <a:lstStyle>
            <a:lvl1pPr>
              <a:defRPr baseline="0"/>
            </a:lvl1pPr>
          </a:lstStyle>
          <a:p>
            <a:r>
              <a:rPr kumimoji="1" lang="en-US" altLang="ja-JP"/>
              <a:t>Add an image</a:t>
            </a:r>
            <a:endParaRPr kumimoji="1" lang="ja-JP" altLang="en-US"/>
          </a:p>
        </p:txBody>
      </p:sp>
      <p:sp>
        <p:nvSpPr>
          <p:cNvPr id="19" name="テキスト プレースホルダー 11"/>
          <p:cNvSpPr>
            <a:spLocks noGrp="1"/>
          </p:cNvSpPr>
          <p:nvPr>
            <p:ph type="body" sz="quarter" idx="15" hasCustomPrompt="1"/>
          </p:nvPr>
        </p:nvSpPr>
        <p:spPr>
          <a:xfrm>
            <a:off x="649961" y="5622044"/>
            <a:ext cx="7922539" cy="1794756"/>
          </a:xfrm>
        </p:spPr>
        <p:txBody>
          <a:bodyPr anchor="t">
            <a:noAutofit/>
          </a:bodyPr>
          <a:lstStyle>
            <a:lvl1pPr algn="l">
              <a:lnSpc>
                <a:spcPct val="120000"/>
              </a:lnSpc>
              <a:defRPr sz="2000">
                <a:solidFill>
                  <a:schemeClr val="bg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16" hasCustomPrompt="1"/>
          </p:nvPr>
        </p:nvSpPr>
        <p:spPr>
          <a:xfrm>
            <a:off x="637261" y="4599214"/>
            <a:ext cx="7922539" cy="1040615"/>
          </a:xfrm>
        </p:spPr>
        <p:txBody>
          <a:bodyPr anchor="b">
            <a:noAutofit/>
          </a:bodyPr>
          <a:lstStyle>
            <a:lvl1pPr algn="l">
              <a:lnSpc>
                <a:spcPct val="100000"/>
              </a:lnSpc>
              <a:spcBef>
                <a:spcPts val="0"/>
              </a:spcBef>
              <a:defRPr sz="4800" spc="300">
                <a:solidFill>
                  <a:schemeClr val="bg1"/>
                </a:solidFill>
                <a:latin typeface="+mj-lt"/>
              </a:defRPr>
            </a:lvl1pPr>
          </a:lstStyle>
          <a:p>
            <a:pPr lvl="0"/>
            <a:r>
              <a:rPr lang="en-US" altLang="ja-JP"/>
              <a:t>TEXT HERE</a:t>
            </a:r>
            <a:endParaRPr lang="en-US"/>
          </a:p>
        </p:txBody>
      </p:sp>
      <p:sp>
        <p:nvSpPr>
          <p:cNvPr id="21" name="テキスト プレースホルダー 11"/>
          <p:cNvSpPr>
            <a:spLocks noGrp="1"/>
          </p:cNvSpPr>
          <p:nvPr>
            <p:ph type="body" sz="quarter" idx="17" hasCustomPrompt="1"/>
          </p:nvPr>
        </p:nvSpPr>
        <p:spPr>
          <a:xfrm>
            <a:off x="9793961" y="3678944"/>
            <a:ext cx="7922539" cy="1794756"/>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18" hasCustomPrompt="1"/>
          </p:nvPr>
        </p:nvSpPr>
        <p:spPr>
          <a:xfrm>
            <a:off x="9781261" y="2656114"/>
            <a:ext cx="7922539" cy="1040615"/>
          </a:xfrm>
        </p:spPr>
        <p:txBody>
          <a:bodyPr anchor="b">
            <a:noAutofit/>
          </a:bodyPr>
          <a:lstStyle>
            <a:lvl1pPr algn="l">
              <a:lnSpc>
                <a:spcPct val="100000"/>
              </a:lnSpc>
              <a:spcBef>
                <a:spcPts val="0"/>
              </a:spcBef>
              <a:defRPr sz="4800" spc="300">
                <a:solidFill>
                  <a:schemeClr val="tx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42706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2" presetClass="entr" presetSubtype="2"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right)">
                                      <p:cBhvr>
                                        <p:cTn id="20" dur="500"/>
                                        <p:tgtEl>
                                          <p:spTgt spid="18"/>
                                        </p:tgtEl>
                                      </p:cBhvr>
                                    </p:animEffect>
                                  </p:childTnLst>
                                </p:cTn>
                              </p:par>
                            </p:childTnLst>
                          </p:cTn>
                        </p:par>
                        <p:par>
                          <p:cTn id="21" fill="hold">
                            <p:stCondLst>
                              <p:cond delay="2000"/>
                            </p:stCondLst>
                            <p:childTnLst>
                              <p:par>
                                <p:cTn id="22" presetID="2" presetClass="entr" presetSubtype="2" decel="100000" fill="hold" grpId="0" nodeType="after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 calcmode="lin" valueType="num">
                                      <p:cBhvr additive="base">
                                        <p:cTn id="2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additive="base">
                                        <p:cTn id="28"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 Images">
    <p:spTree>
      <p:nvGrpSpPr>
        <p:cNvPr id="1" name=""/>
        <p:cNvGrpSpPr/>
        <p:nvPr/>
      </p:nvGrpSpPr>
      <p:grpSpPr>
        <a:xfrm>
          <a:off x="0" y="0"/>
          <a:ext cx="0" cy="0"/>
          <a:chOff x="0" y="0"/>
          <a:chExt cx="0" cy="0"/>
        </a:xfrm>
      </p:grpSpPr>
      <p:sp>
        <p:nvSpPr>
          <p:cNvPr id="15" name="正方形/長方形 14"/>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図プレースホルダー 5"/>
          <p:cNvSpPr>
            <a:spLocks noGrp="1"/>
          </p:cNvSpPr>
          <p:nvPr>
            <p:ph type="pic" sz="quarter" idx="12" hasCustomPrompt="1"/>
          </p:nvPr>
        </p:nvSpPr>
        <p:spPr>
          <a:xfrm>
            <a:off x="38182" y="43542"/>
            <a:ext cx="3600000" cy="3600000"/>
          </a:xfrm>
          <a:solidFill>
            <a:schemeClr val="accent1">
              <a:lumMod val="40000"/>
              <a:lumOff val="60000"/>
            </a:schemeClr>
          </a:solidFill>
        </p:spPr>
        <p:txBody>
          <a:bodyPr/>
          <a:lstStyle>
            <a:lvl1pPr>
              <a:defRPr sz="18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3687753"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7337324" y="43542"/>
            <a:ext cx="3600000" cy="3600000"/>
          </a:xfrm>
          <a:solidFill>
            <a:schemeClr val="accent1">
              <a:lumMod val="75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10988185"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14636467" y="43542"/>
            <a:ext cx="3600000" cy="3600000"/>
          </a:xfrm>
          <a:solidFill>
            <a:schemeClr val="accent1">
              <a:lumMod val="20000"/>
              <a:lumOff val="8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35931" y="6628665"/>
            <a:ext cx="3600000" cy="3600000"/>
          </a:xfrm>
          <a:solidFill>
            <a:schemeClr val="accent1"/>
          </a:solidFill>
        </p:spPr>
        <p:txBody>
          <a:bodyPr/>
          <a:lstStyle>
            <a:lvl1pPr>
              <a:defRPr sz="18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3685502"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7335073" y="6628665"/>
            <a:ext cx="3600000" cy="3600000"/>
          </a:xfrm>
          <a:solidFill>
            <a:schemeClr val="accent1">
              <a:lumMod val="60000"/>
              <a:lumOff val="4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10985934"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a:t>Add an image</a:t>
            </a:r>
            <a:endParaRPr kumimoji="1" lang="ja-JP" altLang="en-US"/>
          </a:p>
          <a:p>
            <a:endParaRPr kumimoji="1" lang="ja-JP" altLang="en-US"/>
          </a:p>
        </p:txBody>
      </p:sp>
      <p:sp>
        <p:nvSpPr>
          <p:cNvPr id="13" name="テキスト プレースホルダー 11"/>
          <p:cNvSpPr>
            <a:spLocks noGrp="1"/>
          </p:cNvSpPr>
          <p:nvPr>
            <p:ph type="body" sz="quarter" idx="22" hasCustomPrompt="1"/>
          </p:nvPr>
        </p:nvSpPr>
        <p:spPr>
          <a:xfrm>
            <a:off x="1222326" y="4018375"/>
            <a:ext cx="15841760"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23" hasCustomPrompt="1"/>
          </p:nvPr>
        </p:nvSpPr>
        <p:spPr>
          <a:xfrm>
            <a:off x="1222327" y="5233510"/>
            <a:ext cx="15841760" cy="108012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p>
        </p:txBody>
      </p:sp>
    </p:spTree>
    <p:extLst>
      <p:ext uri="{BB962C8B-B14F-4D97-AF65-F5344CB8AC3E}">
        <p14:creationId xmlns:p14="http://schemas.microsoft.com/office/powerpoint/2010/main" val="17396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build="p">
        <p:tmplLst>
          <p:tmpl lvl="1">
            <p:tnLst>
              <p:par>
                <p:cTn presetID="10" presetClass="entr" presetSubtype="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pact 1">
    <p:spTree>
      <p:nvGrpSpPr>
        <p:cNvPr id="1" name=""/>
        <p:cNvGrpSpPr/>
        <p:nvPr/>
      </p:nvGrpSpPr>
      <p:grpSpPr>
        <a:xfrm>
          <a:off x="0" y="0"/>
          <a:ext cx="0" cy="0"/>
          <a:chOff x="0" y="0"/>
          <a:chExt cx="0" cy="0"/>
        </a:xfrm>
      </p:grpSpPr>
      <p:sp>
        <p:nvSpPr>
          <p:cNvPr id="7" name="フリーフォーム 6"/>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a:t>TEXT HERE</a:t>
            </a:r>
            <a:endParaRPr lang="en-US"/>
          </a:p>
        </p:txBody>
      </p:sp>
      <p:sp>
        <p:nvSpPr>
          <p:cNvPr id="8" name="テキスト プレースホルダー 11"/>
          <p:cNvSpPr>
            <a:spLocks noGrp="1"/>
          </p:cNvSpPr>
          <p:nvPr>
            <p:ph type="body" sz="quarter" idx="23" hasCustomPrompt="1"/>
          </p:nvPr>
        </p:nvSpPr>
        <p:spPr>
          <a:xfrm>
            <a:off x="9863285" y="1160558"/>
            <a:ext cx="7650851" cy="7965885"/>
          </a:xfrm>
        </p:spPr>
        <p:txBody>
          <a:bodyPr anchor="ctr">
            <a:noAutofit/>
          </a:bodyPr>
          <a:lstStyle>
            <a:lvl1pPr algn="l">
              <a:lnSpc>
                <a:spcPct val="120000"/>
              </a:lnSpc>
              <a:spcBef>
                <a:spcPts val="1200"/>
              </a:spcBef>
              <a:defRPr sz="2000">
                <a:solidFill>
                  <a:schemeClr val="tx1"/>
                </a:solidFill>
                <a:latin typeface="+mn-lt"/>
              </a:defRPr>
            </a:lvl1pPr>
          </a:lstStyle>
          <a:p>
            <a:pPr lvl="0"/>
            <a:r>
              <a:rPr lang="en-US" altLang="ja-JP"/>
              <a:t>Text Here</a:t>
            </a:r>
          </a:p>
        </p:txBody>
      </p:sp>
    </p:spTree>
    <p:extLst>
      <p:ext uri="{BB962C8B-B14F-4D97-AF65-F5344CB8AC3E}">
        <p14:creationId xmlns:p14="http://schemas.microsoft.com/office/powerpoint/2010/main" val="2279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Text and Image">
    <p:spTree>
      <p:nvGrpSpPr>
        <p:cNvPr id="1" name=""/>
        <p:cNvGrpSpPr/>
        <p:nvPr/>
      </p:nvGrpSpPr>
      <p:grpSpPr>
        <a:xfrm>
          <a:off x="0" y="0"/>
          <a:ext cx="0" cy="0"/>
          <a:chOff x="0" y="0"/>
          <a:chExt cx="0" cy="0"/>
        </a:xfrm>
      </p:grpSpPr>
      <p:sp>
        <p:nvSpPr>
          <p:cNvPr id="7" name="正方形/長方形 6"/>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リーフォーム 9"/>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9" name="正方形/長方形 8"/>
          <p:cNvSpPr/>
          <p:nvPr userDrawn="1"/>
        </p:nvSpPr>
        <p:spPr>
          <a:xfrm>
            <a:off x="9863287" y="1183061"/>
            <a:ext cx="7695854" cy="445549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a:t>TEXT HERE</a:t>
            </a:r>
            <a:endParaRPr lang="en-US"/>
          </a:p>
        </p:txBody>
      </p:sp>
      <p:sp>
        <p:nvSpPr>
          <p:cNvPr id="8" name="テキスト プレースホルダー 11"/>
          <p:cNvSpPr>
            <a:spLocks noGrp="1"/>
          </p:cNvSpPr>
          <p:nvPr>
            <p:ph type="body" sz="quarter" idx="23" hasCustomPrompt="1"/>
          </p:nvPr>
        </p:nvSpPr>
        <p:spPr>
          <a:xfrm>
            <a:off x="9818281" y="5818576"/>
            <a:ext cx="7740860"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p>
        </p:txBody>
      </p:sp>
      <p:sp>
        <p:nvSpPr>
          <p:cNvPr id="3" name="図プレースホルダー 2"/>
          <p:cNvSpPr>
            <a:spLocks noGrp="1"/>
          </p:cNvSpPr>
          <p:nvPr>
            <p:ph type="pic" sz="quarter" idx="24" hasCustomPrompt="1"/>
          </p:nvPr>
        </p:nvSpPr>
        <p:spPr>
          <a:xfrm>
            <a:off x="9998302" y="1319622"/>
            <a:ext cx="7425825" cy="4182372"/>
          </a:xfrm>
        </p:spPr>
        <p:txBody>
          <a:bodyPr>
            <a:normAutofit/>
          </a:bodyPr>
          <a:lstStyle>
            <a:lvl1pPr>
              <a:defRPr sz="18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6461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6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9266776" y="2578215"/>
            <a:ext cx="8010890" cy="1237638"/>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a:t>TEXT HERE</a:t>
            </a:r>
            <a:endParaRPr lang="en-US"/>
          </a:p>
        </p:txBody>
      </p:sp>
      <p:sp>
        <p:nvSpPr>
          <p:cNvPr id="5" name="テキスト プレースホルダー 11"/>
          <p:cNvSpPr>
            <a:spLocks noGrp="1"/>
          </p:cNvSpPr>
          <p:nvPr>
            <p:ph type="body" sz="quarter" idx="23" hasCustomPrompt="1"/>
          </p:nvPr>
        </p:nvSpPr>
        <p:spPr>
          <a:xfrm>
            <a:off x="10391901" y="3973370"/>
            <a:ext cx="6884972" cy="108012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p:txBody>
      </p:sp>
      <p:sp>
        <p:nvSpPr>
          <p:cNvPr id="8" name="図プレースホルダー 7"/>
          <p:cNvSpPr>
            <a:spLocks noGrp="1"/>
          </p:cNvSpPr>
          <p:nvPr>
            <p:ph type="pic" sz="quarter" idx="25" hasCustomPrompt="1"/>
          </p:nvPr>
        </p:nvSpPr>
        <p:spPr>
          <a:xfrm>
            <a:off x="9265983" y="3973370"/>
            <a:ext cx="1081087" cy="1079500"/>
          </a:xfrm>
        </p:spPr>
        <p:txBody>
          <a:bodyPr>
            <a:normAutofit/>
          </a:bodyPr>
          <a:lstStyle>
            <a:lvl1pPr>
              <a:defRPr sz="1600"/>
            </a:lvl1pPr>
          </a:lstStyle>
          <a:p>
            <a:r>
              <a:rPr kumimoji="1" lang="en-US" altLang="ja-JP"/>
              <a:t>ICON</a:t>
            </a:r>
            <a:endParaRPr kumimoji="1" lang="ja-JP" altLang="en-US"/>
          </a:p>
        </p:txBody>
      </p:sp>
      <p:sp>
        <p:nvSpPr>
          <p:cNvPr id="9" name="図プレースホルダー 7"/>
          <p:cNvSpPr>
            <a:spLocks noGrp="1"/>
          </p:cNvSpPr>
          <p:nvPr>
            <p:ph type="pic" sz="quarter" idx="26" hasCustomPrompt="1"/>
          </p:nvPr>
        </p:nvSpPr>
        <p:spPr>
          <a:xfrm>
            <a:off x="9266777" y="6674493"/>
            <a:ext cx="720080" cy="719023"/>
          </a:xfrm>
        </p:spPr>
        <p:txBody>
          <a:bodyPr>
            <a:normAutofit/>
          </a:bodyPr>
          <a:lstStyle>
            <a:lvl1pPr>
              <a:defRPr sz="1600"/>
            </a:lvl1pPr>
          </a:lstStyle>
          <a:p>
            <a:r>
              <a:rPr kumimoji="1" lang="en-US" altLang="ja-JP"/>
              <a:t>ICON</a:t>
            </a:r>
            <a:endParaRPr kumimoji="1" lang="ja-JP" altLang="en-US"/>
          </a:p>
        </p:txBody>
      </p:sp>
      <p:sp>
        <p:nvSpPr>
          <p:cNvPr id="10" name="テキスト プレースホルダー 11"/>
          <p:cNvSpPr>
            <a:spLocks noGrp="1"/>
          </p:cNvSpPr>
          <p:nvPr>
            <p:ph type="body" sz="quarter" idx="27" hasCustomPrompt="1"/>
          </p:nvPr>
        </p:nvSpPr>
        <p:spPr>
          <a:xfrm>
            <a:off x="9986856" y="6674494"/>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a:t>Text Here</a:t>
            </a:r>
          </a:p>
        </p:txBody>
      </p:sp>
      <p:sp>
        <p:nvSpPr>
          <p:cNvPr id="13" name="図プレースホルダー 7"/>
          <p:cNvSpPr>
            <a:spLocks noGrp="1"/>
          </p:cNvSpPr>
          <p:nvPr>
            <p:ph type="pic" sz="quarter" idx="28" hasCustomPrompt="1"/>
          </p:nvPr>
        </p:nvSpPr>
        <p:spPr>
          <a:xfrm>
            <a:off x="9266776" y="7512808"/>
            <a:ext cx="720080" cy="719023"/>
          </a:xfrm>
        </p:spPr>
        <p:txBody>
          <a:bodyPr>
            <a:normAutofit/>
          </a:bodyPr>
          <a:lstStyle>
            <a:lvl1pPr>
              <a:defRPr sz="1600"/>
            </a:lvl1pPr>
          </a:lstStyle>
          <a:p>
            <a:r>
              <a:rPr kumimoji="1" lang="en-US" altLang="ja-JP"/>
              <a:t>ICON</a:t>
            </a:r>
            <a:endParaRPr kumimoji="1" lang="ja-JP" altLang="en-US"/>
          </a:p>
        </p:txBody>
      </p:sp>
      <p:sp>
        <p:nvSpPr>
          <p:cNvPr id="14" name="テキスト プレースホルダー 11"/>
          <p:cNvSpPr>
            <a:spLocks noGrp="1"/>
          </p:cNvSpPr>
          <p:nvPr>
            <p:ph type="body" sz="quarter" idx="29" hasCustomPrompt="1"/>
          </p:nvPr>
        </p:nvSpPr>
        <p:spPr>
          <a:xfrm>
            <a:off x="9986855" y="7512809"/>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a:t>Text Here</a:t>
            </a:r>
          </a:p>
        </p:txBody>
      </p:sp>
      <p:sp>
        <p:nvSpPr>
          <p:cNvPr id="15" name="図プレースホルダー 7"/>
          <p:cNvSpPr>
            <a:spLocks noGrp="1"/>
          </p:cNvSpPr>
          <p:nvPr>
            <p:ph type="pic" sz="quarter" idx="30" hasCustomPrompt="1"/>
          </p:nvPr>
        </p:nvSpPr>
        <p:spPr>
          <a:xfrm>
            <a:off x="13587257" y="6674492"/>
            <a:ext cx="720080" cy="719023"/>
          </a:xfrm>
        </p:spPr>
        <p:txBody>
          <a:bodyPr>
            <a:normAutofit/>
          </a:bodyPr>
          <a:lstStyle>
            <a:lvl1pPr>
              <a:defRPr sz="1600"/>
            </a:lvl1pPr>
          </a:lstStyle>
          <a:p>
            <a:r>
              <a:rPr kumimoji="1" lang="en-US" altLang="ja-JP"/>
              <a:t>ICON</a:t>
            </a:r>
            <a:endParaRPr kumimoji="1" lang="ja-JP" altLang="en-US"/>
          </a:p>
        </p:txBody>
      </p:sp>
      <p:sp>
        <p:nvSpPr>
          <p:cNvPr id="16" name="テキスト プレースホルダー 11"/>
          <p:cNvSpPr>
            <a:spLocks noGrp="1"/>
          </p:cNvSpPr>
          <p:nvPr>
            <p:ph type="body" sz="quarter" idx="31" hasCustomPrompt="1"/>
          </p:nvPr>
        </p:nvSpPr>
        <p:spPr>
          <a:xfrm>
            <a:off x="14307336" y="6674493"/>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a:t>Text Here</a:t>
            </a:r>
          </a:p>
        </p:txBody>
      </p:sp>
      <p:sp>
        <p:nvSpPr>
          <p:cNvPr id="17" name="図プレースホルダー 7"/>
          <p:cNvSpPr>
            <a:spLocks noGrp="1"/>
          </p:cNvSpPr>
          <p:nvPr>
            <p:ph type="pic" sz="quarter" idx="32" hasCustomPrompt="1"/>
          </p:nvPr>
        </p:nvSpPr>
        <p:spPr>
          <a:xfrm>
            <a:off x="13587256" y="7512807"/>
            <a:ext cx="720080" cy="719023"/>
          </a:xfrm>
        </p:spPr>
        <p:txBody>
          <a:bodyPr>
            <a:normAutofit/>
          </a:bodyPr>
          <a:lstStyle>
            <a:lvl1pPr>
              <a:defRPr sz="1600"/>
            </a:lvl1pPr>
          </a:lstStyle>
          <a:p>
            <a:r>
              <a:rPr kumimoji="1" lang="en-US" altLang="ja-JP"/>
              <a:t>ICON</a:t>
            </a:r>
            <a:endParaRPr kumimoji="1" lang="ja-JP" altLang="en-US"/>
          </a:p>
        </p:txBody>
      </p:sp>
      <p:sp>
        <p:nvSpPr>
          <p:cNvPr id="18" name="テキスト プレースホルダー 11"/>
          <p:cNvSpPr>
            <a:spLocks noGrp="1"/>
          </p:cNvSpPr>
          <p:nvPr>
            <p:ph type="body" sz="quarter" idx="33" hasCustomPrompt="1"/>
          </p:nvPr>
        </p:nvSpPr>
        <p:spPr>
          <a:xfrm>
            <a:off x="14307335" y="7512808"/>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a:t>Text Here</a:t>
            </a:r>
          </a:p>
        </p:txBody>
      </p:sp>
      <p:cxnSp>
        <p:nvCxnSpPr>
          <p:cNvPr id="31" name="直線コネクタ 30"/>
          <p:cNvCxnSpPr/>
          <p:nvPr userDrawn="1"/>
        </p:nvCxnSpPr>
        <p:spPr>
          <a:xfrm>
            <a:off x="0" y="6427169"/>
            <a:ext cx="1828641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正方形/長方形 32"/>
          <p:cNvSpPr/>
          <p:nvPr userDrawn="1"/>
        </p:nvSpPr>
        <p:spPr>
          <a:xfrm>
            <a:off x="679624" y="1915297"/>
            <a:ext cx="8143103" cy="65367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図プレースホルダー 5"/>
          <p:cNvSpPr>
            <a:spLocks noGrp="1"/>
          </p:cNvSpPr>
          <p:nvPr>
            <p:ph type="pic" sz="quarter" idx="24" hasCustomPrompt="1"/>
          </p:nvPr>
        </p:nvSpPr>
        <p:spPr>
          <a:xfrm>
            <a:off x="813417" y="2055491"/>
            <a:ext cx="7875516" cy="6256337"/>
          </a:xfrm>
        </p:spPr>
        <p:txBody>
          <a:bodyPr>
            <a:normAutofit/>
          </a:bodyPr>
          <a:lstStyle>
            <a:lvl1pPr>
              <a:defRPr sz="2000" baseline="0"/>
            </a:lvl1pPr>
          </a:lstStyle>
          <a:p>
            <a:r>
              <a:rPr kumimoji="1" lang="en-US" altLang="ja-JP"/>
              <a:t>Add a map</a:t>
            </a:r>
            <a:endParaRPr kumimoji="1" lang="ja-JP" altLang="en-US"/>
          </a:p>
        </p:txBody>
      </p:sp>
    </p:spTree>
    <p:extLst>
      <p:ext uri="{BB962C8B-B14F-4D97-AF65-F5344CB8AC3E}">
        <p14:creationId xmlns:p14="http://schemas.microsoft.com/office/powerpoint/2010/main" val="1590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600"/>
                            </p:stCondLst>
                            <p:childTnLst>
                              <p:par>
                                <p:cTn id="12" presetID="2" presetClass="entr" presetSubtype="3" decel="10000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2200"/>
                            </p:stCondLst>
                            <p:childTnLst>
                              <p:par>
                                <p:cTn id="24" presetID="22" presetClass="entr" presetSubtype="2"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2700"/>
                            </p:stCondLst>
                            <p:childTnLst>
                              <p:par>
                                <p:cTn id="28" presetID="10" presetClass="entr" presetSubtype="0"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par>
                          <p:cTn id="34" fill="hold">
                            <p:stCondLst>
                              <p:cond delay="34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445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3" decel="10000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33" grpId="0" animBg="1"/>
      <p:bldP spid="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テキスト プレースホルダー 11"/>
          <p:cNvSpPr>
            <a:spLocks noGrp="1"/>
          </p:cNvSpPr>
          <p:nvPr>
            <p:ph type="body" sz="quarter" idx="15" hasCustomPrompt="1"/>
          </p:nvPr>
        </p:nvSpPr>
        <p:spPr>
          <a:xfrm>
            <a:off x="2167431" y="3388304"/>
            <a:ext cx="13906545" cy="1665186"/>
          </a:xfrm>
        </p:spPr>
        <p:txBody>
          <a:bodyPr anchor="b">
            <a:noAutofit/>
          </a:bodyPr>
          <a:lstStyle>
            <a:lvl1pPr algn="ctr">
              <a:lnSpc>
                <a:spcPct val="100000"/>
              </a:lnSpc>
              <a:spcBef>
                <a:spcPts val="0"/>
              </a:spcBef>
              <a:defRPr sz="9600" spc="1500" baseline="0">
                <a:solidFill>
                  <a:schemeClr val="tx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6" hasCustomPrompt="1"/>
          </p:nvPr>
        </p:nvSpPr>
        <p:spPr>
          <a:xfrm>
            <a:off x="2189140" y="5098495"/>
            <a:ext cx="13906545" cy="1935215"/>
          </a:xfrm>
        </p:spPr>
        <p:txBody>
          <a:bodyPr anchor="t">
            <a:noAutofit/>
          </a:bodyPr>
          <a:lstStyle>
            <a:lvl1pPr algn="ctr">
              <a:lnSpc>
                <a:spcPct val="90000"/>
              </a:lnSpc>
              <a:spcBef>
                <a:spcPts val="0"/>
              </a:spcBef>
              <a:defRPr sz="3200" spc="600" baseline="0">
                <a:solidFill>
                  <a:schemeClr val="tx1"/>
                </a:solidFill>
                <a:latin typeface="+mj-lt"/>
              </a:defRPr>
            </a:lvl1pPr>
          </a:lstStyle>
          <a:p>
            <a:pPr lvl="0"/>
            <a:r>
              <a:rPr lang="en-US" altLang="ja-JP"/>
              <a:t>TEXT HERE</a:t>
            </a:r>
            <a:endParaRPr lang="en-US"/>
          </a:p>
        </p:txBody>
      </p:sp>
      <p:sp>
        <p:nvSpPr>
          <p:cNvPr id="8" name="テキスト プレースホルダー 11"/>
          <p:cNvSpPr>
            <a:spLocks noGrp="1"/>
          </p:cNvSpPr>
          <p:nvPr>
            <p:ph type="body" sz="quarter" idx="23" hasCustomPrompt="1"/>
          </p:nvPr>
        </p:nvSpPr>
        <p:spPr>
          <a:xfrm>
            <a:off x="3855119" y="6763680"/>
            <a:ext cx="10576175" cy="3172853"/>
          </a:xfrm>
        </p:spPr>
        <p:txBody>
          <a:bodyPr anchor="b">
            <a:noAutofit/>
          </a:bodyPr>
          <a:lstStyle>
            <a:lvl1pPr algn="ctr">
              <a:lnSpc>
                <a:spcPct val="120000"/>
              </a:lnSpc>
              <a:spcBef>
                <a:spcPts val="1200"/>
              </a:spcBef>
              <a:defRPr sz="1800">
                <a:solidFill>
                  <a:schemeClr val="tx1"/>
                </a:solidFill>
                <a:latin typeface="+mn-lt"/>
              </a:defRPr>
            </a:lvl1pPr>
          </a:lstStyle>
          <a:p>
            <a:pPr lvl="0"/>
            <a:r>
              <a:rPr lang="en-US" altLang="ja-JP"/>
              <a:t>Text Here</a:t>
            </a:r>
          </a:p>
        </p:txBody>
      </p:sp>
      <p:sp>
        <p:nvSpPr>
          <p:cNvPr id="5" name="直角三角形 4"/>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直角三角形 6"/>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a:off x="-12267" y="7932496"/>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直角三角形 10"/>
          <p:cNvSpPr/>
          <p:nvPr userDrawn="1"/>
        </p:nvSpPr>
        <p:spPr>
          <a:xfrm>
            <a:off x="-12267" y="8333370"/>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434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iterate type="wd">
                                    <p:tmPct val="1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1300"/>
                            </p:stCondLst>
                            <p:childTnLst>
                              <p:par>
                                <p:cTn id="31" presetID="10" presetClass="entr" presetSubtype="0" fill="hold" grpId="0" nodeType="afterEffect">
                                  <p:stCondLst>
                                    <p:cond delay="50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10" presetClass="entr" presetSubtype="0" fill="hold" nodeType="after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animBg="1"/>
      <p:bldP spid="7" grpId="0" animBg="1"/>
      <p:bldP spid="10"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3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5579550" y="8707863"/>
            <a:ext cx="765020" cy="765020"/>
          </a:xfrm>
        </p:spPr>
        <p:txBody>
          <a:bodyPr>
            <a:normAutofit/>
          </a:bodyPr>
          <a:lstStyle>
            <a:lvl1pPr>
              <a:defRPr sz="1600"/>
            </a:lvl1pPr>
          </a:lstStyle>
          <a:p>
            <a:r>
              <a:rPr kumimoji="1" lang="en-US" altLang="ja-JP"/>
              <a:t>ICON</a:t>
            </a:r>
            <a:endParaRPr kumimoji="1" lang="ja-JP" altLang="en-US"/>
          </a:p>
        </p:txBody>
      </p:sp>
      <p:sp>
        <p:nvSpPr>
          <p:cNvPr id="9" name="テキスト プレースホルダー 11"/>
          <p:cNvSpPr>
            <a:spLocks noGrp="1"/>
          </p:cNvSpPr>
          <p:nvPr>
            <p:ph type="body" sz="quarter" idx="15" hasCustomPrompt="1"/>
          </p:nvPr>
        </p:nvSpPr>
        <p:spPr>
          <a:xfrm>
            <a:off x="4454393"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4" name="図プレースホルダー 7"/>
          <p:cNvSpPr>
            <a:spLocks noGrp="1"/>
          </p:cNvSpPr>
          <p:nvPr>
            <p:ph type="pic" sz="quarter" idx="16" hasCustomPrompt="1"/>
          </p:nvPr>
        </p:nvSpPr>
        <p:spPr>
          <a:xfrm>
            <a:off x="8759903" y="8707863"/>
            <a:ext cx="765020" cy="765020"/>
          </a:xfrm>
        </p:spPr>
        <p:txBody>
          <a:bodyPr>
            <a:normAutofit/>
          </a:bodyPr>
          <a:lstStyle>
            <a:lvl1pPr>
              <a:defRPr sz="1600"/>
            </a:lvl1pPr>
          </a:lstStyle>
          <a:p>
            <a:r>
              <a:rPr kumimoji="1" lang="en-US" altLang="ja-JP"/>
              <a:t>ICON</a:t>
            </a:r>
            <a:endParaRPr kumimoji="1" lang="ja-JP" altLang="en-US"/>
          </a:p>
        </p:txBody>
      </p:sp>
      <p:sp>
        <p:nvSpPr>
          <p:cNvPr id="15" name="テキスト プレースホルダー 11"/>
          <p:cNvSpPr>
            <a:spLocks noGrp="1"/>
          </p:cNvSpPr>
          <p:nvPr>
            <p:ph type="body" sz="quarter" idx="17" hasCustomPrompt="1"/>
          </p:nvPr>
        </p:nvSpPr>
        <p:spPr>
          <a:xfrm>
            <a:off x="763474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6" name="図プレースホルダー 7"/>
          <p:cNvSpPr>
            <a:spLocks noGrp="1"/>
          </p:cNvSpPr>
          <p:nvPr>
            <p:ph type="pic" sz="quarter" idx="18" hasCustomPrompt="1"/>
          </p:nvPr>
        </p:nvSpPr>
        <p:spPr>
          <a:xfrm>
            <a:off x="11940256" y="8707863"/>
            <a:ext cx="765020" cy="765020"/>
          </a:xfrm>
        </p:spPr>
        <p:txBody>
          <a:bodyPr>
            <a:normAutofit/>
          </a:bodyPr>
          <a:lstStyle>
            <a:lvl1pPr>
              <a:defRPr sz="1600"/>
            </a:lvl1pPr>
          </a:lstStyle>
          <a:p>
            <a:r>
              <a:rPr kumimoji="1" lang="en-US" altLang="ja-JP"/>
              <a:t>ICON</a:t>
            </a:r>
            <a:endParaRPr kumimoji="1" lang="ja-JP" altLang="en-US"/>
          </a:p>
        </p:txBody>
      </p:sp>
      <p:sp>
        <p:nvSpPr>
          <p:cNvPr id="17" name="テキスト プレースホルダー 11"/>
          <p:cNvSpPr>
            <a:spLocks noGrp="1"/>
          </p:cNvSpPr>
          <p:nvPr>
            <p:ph type="body" sz="quarter" idx="19" hasCustomPrompt="1"/>
          </p:nvPr>
        </p:nvSpPr>
        <p:spPr>
          <a:xfrm>
            <a:off x="10815099"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a:t>TITLE HERE</a:t>
            </a:r>
            <a:endParaRPr lang="en-US"/>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Tree>
    <p:extLst>
      <p:ext uri="{BB962C8B-B14F-4D97-AF65-F5344CB8AC3E}">
        <p14:creationId xmlns:p14="http://schemas.microsoft.com/office/powerpoint/2010/main" val="3318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par>
                          <p:cTn id="27" fill="hold">
                            <p:stCondLst>
                              <p:cond delay="23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096312" y="2803240"/>
            <a:ext cx="16057784" cy="1043694"/>
          </a:xfrm>
        </p:spPr>
        <p:txBody>
          <a:bodyPr anchor="b">
            <a:noAutofit/>
          </a:bodyPr>
          <a:lstStyle>
            <a:lvl1pPr algn="l">
              <a:defRPr sz="5400" spc="300">
                <a:solidFill>
                  <a:schemeClr val="accent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1096312" y="4063380"/>
            <a:ext cx="16057784" cy="3240360"/>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2315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096312" y="1948145"/>
            <a:ext cx="7641849" cy="1043694"/>
          </a:xfrm>
        </p:spPr>
        <p:txBody>
          <a:bodyPr anchor="b">
            <a:noAutofit/>
          </a:bodyPr>
          <a:lstStyle>
            <a:lvl1pPr algn="l">
              <a:defRPr sz="3600" spc="300">
                <a:solidFill>
                  <a:schemeClr val="accent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1096312"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endParaRPr lang="en-US"/>
          </a:p>
        </p:txBody>
      </p:sp>
      <p:sp>
        <p:nvSpPr>
          <p:cNvPr id="7" name="テキスト プレースホルダー 11"/>
          <p:cNvSpPr>
            <a:spLocks noGrp="1"/>
          </p:cNvSpPr>
          <p:nvPr>
            <p:ph type="body" sz="quarter" idx="16" hasCustomPrompt="1"/>
          </p:nvPr>
        </p:nvSpPr>
        <p:spPr>
          <a:xfrm>
            <a:off x="9503246" y="1948145"/>
            <a:ext cx="7641849" cy="1043694"/>
          </a:xfrm>
        </p:spPr>
        <p:txBody>
          <a:bodyPr anchor="b">
            <a:noAutofit/>
          </a:bodyPr>
          <a:lstStyle>
            <a:lvl1pPr algn="l">
              <a:defRPr sz="3600" spc="300">
                <a:solidFill>
                  <a:schemeClr val="accent1"/>
                </a:solidFill>
                <a:latin typeface="+mj-lt"/>
              </a:defRPr>
            </a:lvl1pPr>
          </a:lstStyle>
          <a:p>
            <a:pPr lvl="0"/>
            <a:r>
              <a:rPr lang="en-US" altLang="ja-JP"/>
              <a:t>TEXT HERE</a:t>
            </a:r>
            <a:endParaRPr lang="en-US"/>
          </a:p>
        </p:txBody>
      </p:sp>
      <p:sp>
        <p:nvSpPr>
          <p:cNvPr id="8" name="テキスト プレースホルダー 11"/>
          <p:cNvSpPr>
            <a:spLocks noGrp="1"/>
          </p:cNvSpPr>
          <p:nvPr>
            <p:ph type="body" sz="quarter" idx="17" hasCustomPrompt="1"/>
          </p:nvPr>
        </p:nvSpPr>
        <p:spPr>
          <a:xfrm>
            <a:off x="9503246"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endParaRPr lang="en-US"/>
          </a:p>
        </p:txBody>
      </p:sp>
      <p:sp>
        <p:nvSpPr>
          <p:cNvPr id="9" name="正方形/長方形 8"/>
          <p:cNvSpPr/>
          <p:nvPr userDrawn="1"/>
        </p:nvSpPr>
        <p:spPr>
          <a:xfrm>
            <a:off x="907291" y="2343636"/>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323226" y="235319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061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2"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596993" y="703371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1596993" y="442342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596993" y="1768125"/>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0" name="図プレースホルダー 9"/>
          <p:cNvSpPr>
            <a:spLocks noGrp="1"/>
          </p:cNvSpPr>
          <p:nvPr>
            <p:ph type="pic" sz="quarter" idx="12" hasCustomPrompt="1"/>
          </p:nvPr>
        </p:nvSpPr>
        <p:spPr>
          <a:xfrm>
            <a:off x="1740034" y="1933890"/>
            <a:ext cx="3899383" cy="2008731"/>
          </a:xfrm>
          <a:prstGeom prst="rect">
            <a:avLst/>
          </a:prstGeom>
        </p:spPr>
        <p:txBody>
          <a:bodyPr/>
          <a:lstStyle>
            <a:lvl1pPr>
              <a:defRPr baseline="0"/>
            </a:lvl1pPr>
          </a:lstStyle>
          <a:p>
            <a:r>
              <a:rPr kumimoji="1" lang="en-US" altLang="ja-JP"/>
              <a:t>Add an image</a:t>
            </a:r>
            <a:endParaRPr kumimoji="1" lang="ja-JP" altLang="en-US"/>
          </a:p>
        </p:txBody>
      </p:sp>
      <p:sp>
        <p:nvSpPr>
          <p:cNvPr id="14" name="図プレースホルダー 9"/>
          <p:cNvSpPr>
            <a:spLocks noGrp="1"/>
          </p:cNvSpPr>
          <p:nvPr>
            <p:ph type="pic" sz="quarter" idx="13" hasCustomPrompt="1"/>
          </p:nvPr>
        </p:nvSpPr>
        <p:spPr>
          <a:xfrm>
            <a:off x="1740034" y="4589185"/>
            <a:ext cx="3899383" cy="2008731"/>
          </a:xfrm>
          <a:prstGeom prst="rect">
            <a:avLst/>
          </a:prstGeom>
        </p:spPr>
        <p:txBody>
          <a:bodyPr/>
          <a:lstStyle/>
          <a:p>
            <a:r>
              <a:rPr kumimoji="1" lang="en-US" altLang="ja-JP"/>
              <a:t>Add an image</a:t>
            </a:r>
            <a:endParaRPr kumimoji="1" lang="ja-JP" altLang="en-US"/>
          </a:p>
        </p:txBody>
      </p:sp>
      <p:sp>
        <p:nvSpPr>
          <p:cNvPr id="16" name="図プレースホルダー 9"/>
          <p:cNvSpPr>
            <a:spLocks noGrp="1"/>
          </p:cNvSpPr>
          <p:nvPr>
            <p:ph type="pic" sz="quarter" idx="14" hasCustomPrompt="1"/>
          </p:nvPr>
        </p:nvSpPr>
        <p:spPr>
          <a:xfrm>
            <a:off x="1740034" y="7199475"/>
            <a:ext cx="3899383" cy="2008731"/>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7" name="テキスト プレースホルダー 11"/>
          <p:cNvSpPr>
            <a:spLocks noGrp="1"/>
          </p:cNvSpPr>
          <p:nvPr>
            <p:ph type="body" sz="quarter" idx="15" hasCustomPrompt="1"/>
          </p:nvPr>
        </p:nvSpPr>
        <p:spPr>
          <a:xfrm>
            <a:off x="6026230" y="2347555"/>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8" name="テキスト プレースホルダー 11"/>
          <p:cNvSpPr>
            <a:spLocks noGrp="1"/>
          </p:cNvSpPr>
          <p:nvPr>
            <p:ph type="body" sz="quarter" idx="16" hasCustomPrompt="1"/>
          </p:nvPr>
        </p:nvSpPr>
        <p:spPr>
          <a:xfrm>
            <a:off x="6026230" y="1768125"/>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19" name="テキスト プレースホルダー 11"/>
          <p:cNvSpPr>
            <a:spLocks noGrp="1"/>
          </p:cNvSpPr>
          <p:nvPr>
            <p:ph type="body" sz="quarter" idx="17" hasCustomPrompt="1"/>
          </p:nvPr>
        </p:nvSpPr>
        <p:spPr>
          <a:xfrm>
            <a:off x="6026230" y="5005227"/>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18" hasCustomPrompt="1"/>
          </p:nvPr>
        </p:nvSpPr>
        <p:spPr>
          <a:xfrm>
            <a:off x="6026230" y="4425797"/>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1" name="テキスト プレースホルダー 11"/>
          <p:cNvSpPr>
            <a:spLocks noGrp="1"/>
          </p:cNvSpPr>
          <p:nvPr>
            <p:ph type="body" sz="quarter" idx="19" hasCustomPrompt="1"/>
          </p:nvPr>
        </p:nvSpPr>
        <p:spPr>
          <a:xfrm>
            <a:off x="6026230" y="7629849"/>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20" hasCustomPrompt="1"/>
          </p:nvPr>
        </p:nvSpPr>
        <p:spPr>
          <a:xfrm>
            <a:off x="6026230" y="7050419"/>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401475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10" presetClass="entr" presetSubtype="0" fill="hold" grpId="0" nodeType="after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animBg="1"/>
      <p:bldP spid="10" grpId="0"/>
      <p:bldP spid="14" grpId="0"/>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096312" y="1948145"/>
            <a:ext cx="5171868" cy="1043694"/>
          </a:xfrm>
        </p:spPr>
        <p:txBody>
          <a:bodyPr anchor="b">
            <a:noAutofit/>
          </a:bodyPr>
          <a:lstStyle>
            <a:lvl1pPr algn="l">
              <a:defRPr sz="3600" spc="300">
                <a:solidFill>
                  <a:schemeClr val="accent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1096312" y="3036843"/>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endParaRPr lang="en-US"/>
          </a:p>
        </p:txBody>
      </p:sp>
      <p:sp>
        <p:nvSpPr>
          <p:cNvPr id="9" name="テキスト プレースホルダー 11"/>
          <p:cNvSpPr>
            <a:spLocks noGrp="1"/>
          </p:cNvSpPr>
          <p:nvPr>
            <p:ph type="body" sz="quarter" idx="16" hasCustomPrompt="1"/>
          </p:nvPr>
        </p:nvSpPr>
        <p:spPr>
          <a:xfrm>
            <a:off x="6532916" y="1984572"/>
            <a:ext cx="5171868" cy="1043694"/>
          </a:xfrm>
        </p:spPr>
        <p:txBody>
          <a:bodyPr anchor="b">
            <a:noAutofit/>
          </a:bodyPr>
          <a:lstStyle>
            <a:lvl1pPr algn="l">
              <a:defRPr sz="3600" spc="300">
                <a:solidFill>
                  <a:schemeClr val="accent1"/>
                </a:solidFill>
                <a:latin typeface="+mj-lt"/>
              </a:defRPr>
            </a:lvl1pPr>
          </a:lstStyle>
          <a:p>
            <a:pPr lvl="0"/>
            <a:r>
              <a:rPr lang="en-US" altLang="ja-JP"/>
              <a:t>TEXT HERE</a:t>
            </a:r>
            <a:endParaRPr lang="en-US"/>
          </a:p>
        </p:txBody>
      </p:sp>
      <p:sp>
        <p:nvSpPr>
          <p:cNvPr id="10" name="テキスト プレースホルダー 11"/>
          <p:cNvSpPr>
            <a:spLocks noGrp="1"/>
          </p:cNvSpPr>
          <p:nvPr>
            <p:ph type="body" sz="quarter" idx="17" hasCustomPrompt="1"/>
          </p:nvPr>
        </p:nvSpPr>
        <p:spPr>
          <a:xfrm>
            <a:off x="6532916"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endParaRPr lang="en-US"/>
          </a:p>
        </p:txBody>
      </p:sp>
      <p:sp>
        <p:nvSpPr>
          <p:cNvPr id="11" name="テキスト プレースホルダー 11"/>
          <p:cNvSpPr>
            <a:spLocks noGrp="1"/>
          </p:cNvSpPr>
          <p:nvPr>
            <p:ph type="body" sz="quarter" idx="18" hasCustomPrompt="1"/>
          </p:nvPr>
        </p:nvSpPr>
        <p:spPr>
          <a:xfrm>
            <a:off x="11978521" y="1984572"/>
            <a:ext cx="5171868" cy="1043694"/>
          </a:xfrm>
        </p:spPr>
        <p:txBody>
          <a:bodyPr anchor="b">
            <a:noAutofit/>
          </a:bodyPr>
          <a:lstStyle>
            <a:lvl1pPr algn="l">
              <a:defRPr sz="3600" spc="300">
                <a:solidFill>
                  <a:schemeClr val="accent1"/>
                </a:solidFill>
                <a:latin typeface="+mj-lt"/>
              </a:defRPr>
            </a:lvl1pPr>
          </a:lstStyle>
          <a:p>
            <a:pPr lvl="0"/>
            <a:r>
              <a:rPr lang="en-US" altLang="ja-JP"/>
              <a:t>TEXT HERE</a:t>
            </a:r>
            <a:endParaRPr lang="en-US"/>
          </a:p>
        </p:txBody>
      </p:sp>
      <p:sp>
        <p:nvSpPr>
          <p:cNvPr id="12" name="テキスト プレースホルダー 11"/>
          <p:cNvSpPr>
            <a:spLocks noGrp="1"/>
          </p:cNvSpPr>
          <p:nvPr>
            <p:ph type="body" sz="quarter" idx="19" hasCustomPrompt="1"/>
          </p:nvPr>
        </p:nvSpPr>
        <p:spPr>
          <a:xfrm>
            <a:off x="11978521"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a:t>Text Here</a:t>
            </a:r>
            <a:endParaRPr lang="en-US"/>
          </a:p>
        </p:txBody>
      </p:sp>
      <p:sp>
        <p:nvSpPr>
          <p:cNvPr id="13" name="正方形/長方形 12"/>
          <p:cNvSpPr/>
          <p:nvPr userDrawn="1"/>
        </p:nvSpPr>
        <p:spPr>
          <a:xfrm>
            <a:off x="90729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6352896"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1179850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55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6041205" y="2495277"/>
            <a:ext cx="6193030" cy="619303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円/楕円 32"/>
          <p:cNvSpPr/>
          <p:nvPr userDrawn="1"/>
        </p:nvSpPr>
        <p:spPr>
          <a:xfrm>
            <a:off x="6982940" y="3437012"/>
            <a:ext cx="4309561" cy="430956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ドーナツ 7"/>
          <p:cNvSpPr/>
          <p:nvPr userDrawn="1"/>
        </p:nvSpPr>
        <p:spPr>
          <a:xfrm>
            <a:off x="6398903" y="2849730"/>
            <a:ext cx="5461686" cy="5461686"/>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9" name="環状矢印 8"/>
          <p:cNvSpPr/>
          <p:nvPr userDrawn="1"/>
        </p:nvSpPr>
        <p:spPr>
          <a:xfrm>
            <a:off x="9143206" y="2833652"/>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環状矢印 8"/>
          <p:cNvSpPr/>
          <p:nvPr userDrawn="1"/>
        </p:nvSpPr>
        <p:spPr>
          <a:xfrm rot="5400000">
            <a:off x="8975161" y="571744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環状矢印 8"/>
          <p:cNvSpPr/>
          <p:nvPr userDrawn="1"/>
        </p:nvSpPr>
        <p:spPr>
          <a:xfrm rot="10800000">
            <a:off x="6112473" y="5582267"/>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環状矢印 8"/>
          <p:cNvSpPr/>
          <p:nvPr userDrawn="1"/>
        </p:nvSpPr>
        <p:spPr>
          <a:xfrm rot="16200000">
            <a:off x="6255121" y="267978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楕円 15"/>
          <p:cNvSpPr/>
          <p:nvPr userDrawn="1"/>
        </p:nvSpPr>
        <p:spPr>
          <a:xfrm>
            <a:off x="10181969"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181969"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6565558"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6565558"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7"/>
          <p:cNvSpPr>
            <a:spLocks noGrp="1"/>
          </p:cNvSpPr>
          <p:nvPr>
            <p:ph type="pic" sz="quarter" idx="16" hasCustomPrompt="1"/>
          </p:nvPr>
        </p:nvSpPr>
        <p:spPr>
          <a:xfrm>
            <a:off x="10590604" y="3485051"/>
            <a:ext cx="616114" cy="616114"/>
          </a:xfrm>
        </p:spPr>
        <p:txBody>
          <a:bodyPr>
            <a:normAutofit/>
          </a:bodyPr>
          <a:lstStyle>
            <a:lvl1pPr>
              <a:defRPr sz="1600"/>
            </a:lvl1pPr>
          </a:lstStyle>
          <a:p>
            <a:r>
              <a:rPr kumimoji="1" lang="en-US" altLang="ja-JP"/>
              <a:t>ICON</a:t>
            </a:r>
            <a:endParaRPr kumimoji="1" lang="ja-JP" altLang="en-US"/>
          </a:p>
        </p:txBody>
      </p:sp>
      <p:sp>
        <p:nvSpPr>
          <p:cNvPr id="21" name="図プレースホルダー 7"/>
          <p:cNvSpPr>
            <a:spLocks noGrp="1"/>
          </p:cNvSpPr>
          <p:nvPr>
            <p:ph type="pic" sz="quarter" idx="17" hasCustomPrompt="1"/>
          </p:nvPr>
        </p:nvSpPr>
        <p:spPr>
          <a:xfrm>
            <a:off x="10590604" y="6788458"/>
            <a:ext cx="616114" cy="616114"/>
          </a:xfrm>
        </p:spPr>
        <p:txBody>
          <a:bodyPr>
            <a:normAutofit/>
          </a:bodyPr>
          <a:lstStyle>
            <a:lvl1pPr>
              <a:defRPr sz="1600"/>
            </a:lvl1pPr>
          </a:lstStyle>
          <a:p>
            <a:r>
              <a:rPr kumimoji="1" lang="en-US" altLang="ja-JP"/>
              <a:t>ICON</a:t>
            </a:r>
            <a:endParaRPr kumimoji="1" lang="ja-JP" altLang="en-US"/>
          </a:p>
        </p:txBody>
      </p:sp>
      <p:sp>
        <p:nvSpPr>
          <p:cNvPr id="22" name="図プレースホルダー 7"/>
          <p:cNvSpPr>
            <a:spLocks noGrp="1"/>
          </p:cNvSpPr>
          <p:nvPr>
            <p:ph type="pic" sz="quarter" idx="18" hasCustomPrompt="1"/>
          </p:nvPr>
        </p:nvSpPr>
        <p:spPr>
          <a:xfrm>
            <a:off x="6974193" y="3477699"/>
            <a:ext cx="616114" cy="616114"/>
          </a:xfrm>
        </p:spPr>
        <p:txBody>
          <a:bodyPr>
            <a:normAutofit/>
          </a:bodyPr>
          <a:lstStyle>
            <a:lvl1pPr>
              <a:defRPr sz="1600"/>
            </a:lvl1pPr>
          </a:lstStyle>
          <a:p>
            <a:r>
              <a:rPr kumimoji="1" lang="en-US" altLang="ja-JP"/>
              <a:t>ICON</a:t>
            </a:r>
            <a:endParaRPr kumimoji="1" lang="ja-JP" altLang="en-US"/>
          </a:p>
        </p:txBody>
      </p:sp>
      <p:sp>
        <p:nvSpPr>
          <p:cNvPr id="23" name="図プレースホルダー 7"/>
          <p:cNvSpPr>
            <a:spLocks noGrp="1"/>
          </p:cNvSpPr>
          <p:nvPr>
            <p:ph type="pic" sz="quarter" idx="19" hasCustomPrompt="1"/>
          </p:nvPr>
        </p:nvSpPr>
        <p:spPr>
          <a:xfrm>
            <a:off x="6974193" y="6781106"/>
            <a:ext cx="616114" cy="616114"/>
          </a:xfrm>
        </p:spPr>
        <p:txBody>
          <a:bodyPr>
            <a:normAutofit/>
          </a:bodyPr>
          <a:lstStyle>
            <a:lvl1pPr>
              <a:defRPr sz="1600"/>
            </a:lvl1pPr>
          </a:lstStyle>
          <a:p>
            <a:r>
              <a:rPr kumimoji="1" lang="en-US" altLang="ja-JP"/>
              <a:t>ICON</a:t>
            </a:r>
            <a:endParaRPr kumimoji="1" lang="ja-JP" altLang="en-US"/>
          </a:p>
        </p:txBody>
      </p:sp>
      <p:sp>
        <p:nvSpPr>
          <p:cNvPr id="24" name="テキスト プレースホルダー 11"/>
          <p:cNvSpPr>
            <a:spLocks noGrp="1"/>
          </p:cNvSpPr>
          <p:nvPr>
            <p:ph type="body" sz="quarter" idx="15" hasCustomPrompt="1"/>
          </p:nvPr>
        </p:nvSpPr>
        <p:spPr>
          <a:xfrm>
            <a:off x="12586361" y="3115954"/>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5" name="テキスト プレースホルダー 11"/>
          <p:cNvSpPr>
            <a:spLocks noGrp="1"/>
          </p:cNvSpPr>
          <p:nvPr>
            <p:ph type="body" sz="quarter" idx="20" hasCustomPrompt="1"/>
          </p:nvPr>
        </p:nvSpPr>
        <p:spPr>
          <a:xfrm>
            <a:off x="12586361" y="2536524"/>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6" name="テキスト プレースホルダー 11"/>
          <p:cNvSpPr>
            <a:spLocks noGrp="1"/>
          </p:cNvSpPr>
          <p:nvPr>
            <p:ph type="body" sz="quarter" idx="21" hasCustomPrompt="1"/>
          </p:nvPr>
        </p:nvSpPr>
        <p:spPr>
          <a:xfrm>
            <a:off x="12586361" y="7005277"/>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7" name="テキスト プレースホルダー 11"/>
          <p:cNvSpPr>
            <a:spLocks noGrp="1"/>
          </p:cNvSpPr>
          <p:nvPr>
            <p:ph type="body" sz="quarter" idx="22" hasCustomPrompt="1"/>
          </p:nvPr>
        </p:nvSpPr>
        <p:spPr>
          <a:xfrm>
            <a:off x="12586361" y="6425847"/>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23" hasCustomPrompt="1"/>
          </p:nvPr>
        </p:nvSpPr>
        <p:spPr>
          <a:xfrm>
            <a:off x="938059" y="3118138"/>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29" name="テキスト プレースホルダー 11"/>
          <p:cNvSpPr>
            <a:spLocks noGrp="1"/>
          </p:cNvSpPr>
          <p:nvPr>
            <p:ph type="body" sz="quarter" idx="24" hasCustomPrompt="1"/>
          </p:nvPr>
        </p:nvSpPr>
        <p:spPr>
          <a:xfrm>
            <a:off x="938059" y="2538708"/>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25" hasCustomPrompt="1"/>
          </p:nvPr>
        </p:nvSpPr>
        <p:spPr>
          <a:xfrm>
            <a:off x="938059" y="7007461"/>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31" name="テキスト プレースホルダー 11"/>
          <p:cNvSpPr>
            <a:spLocks noGrp="1"/>
          </p:cNvSpPr>
          <p:nvPr>
            <p:ph type="body" sz="quarter" idx="26" hasCustomPrompt="1"/>
          </p:nvPr>
        </p:nvSpPr>
        <p:spPr>
          <a:xfrm>
            <a:off x="938059" y="6428031"/>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15872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childTnLst>
                          </p:cTn>
                        </p:par>
                        <p:par>
                          <p:cTn id="15" fill="hold">
                            <p:stCondLst>
                              <p:cond delay="1250"/>
                            </p:stCondLst>
                            <p:childTnLst>
                              <p:par>
                                <p:cTn id="16" presetID="22" presetClass="entr" presetSubtype="8"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750"/>
                            </p:stCondLst>
                            <p:childTnLst>
                              <p:par>
                                <p:cTn id="33" presetID="22" presetClass="entr" presetSubtype="1"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250"/>
                            </p:stCondLst>
                            <p:childTnLst>
                              <p:par>
                                <p:cTn id="50" presetID="22" presetClass="entr" presetSubtype="2"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par>
                          <p:cTn id="53" fill="hold">
                            <p:stCondLst>
                              <p:cond delay="525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750"/>
                            </p:stCondLst>
                            <p:childTnLst>
                              <p:par>
                                <p:cTn id="67" presetID="22" presetClass="entr" presetSubtype="4" fill="hold" grpId="0" nodeType="afterEffect">
                                  <p:stCondLst>
                                    <p:cond delay="50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animBg="1"/>
      <p:bldP spid="9" grpId="0" animBg="1"/>
      <p:bldP spid="12" grpId="0" animBg="1"/>
      <p:bldP spid="13" grpId="0" animBg="1"/>
      <p:bldP spid="14" grpId="0" animBg="1"/>
      <p:bldP spid="16" grpId="0" animBg="1"/>
      <p:bldP spid="17" grpId="0" animBg="1"/>
      <p:bldP spid="18" grpId="0" animBg="1"/>
      <p:bldP spid="19" grpId="0" animBg="1"/>
      <p:bldP spid="20" grpId="0"/>
      <p:bldP spid="21" grpId="0"/>
      <p:bldP spid="22" grpId="0"/>
      <p:bldP spid="23" grpId="0"/>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509136"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1685611"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1" name="正方形/長方形 10"/>
          <p:cNvSpPr/>
          <p:nvPr userDrawn="1"/>
        </p:nvSpPr>
        <p:spPr>
          <a:xfrm>
            <a:off x="10050168"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9"/>
          <p:cNvSpPr>
            <a:spLocks noGrp="1"/>
          </p:cNvSpPr>
          <p:nvPr>
            <p:ph type="pic" sz="quarter" idx="13" hasCustomPrompt="1"/>
          </p:nvPr>
        </p:nvSpPr>
        <p:spPr>
          <a:xfrm>
            <a:off x="10226643"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3" name="テキスト プレースホルダー 11"/>
          <p:cNvSpPr>
            <a:spLocks noGrp="1"/>
          </p:cNvSpPr>
          <p:nvPr>
            <p:ph type="body" sz="quarter" idx="15" hasCustomPrompt="1"/>
          </p:nvPr>
        </p:nvSpPr>
        <p:spPr>
          <a:xfrm>
            <a:off x="1083526" y="6660065"/>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4" name="テキスト プレースホルダー 11"/>
          <p:cNvSpPr>
            <a:spLocks noGrp="1"/>
          </p:cNvSpPr>
          <p:nvPr>
            <p:ph type="body" sz="quarter" idx="16" hasCustomPrompt="1"/>
          </p:nvPr>
        </p:nvSpPr>
        <p:spPr>
          <a:xfrm>
            <a:off x="1083526" y="6080635"/>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17" hasCustomPrompt="1"/>
          </p:nvPr>
        </p:nvSpPr>
        <p:spPr>
          <a:xfrm>
            <a:off x="9679458" y="6664184"/>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18" hasCustomPrompt="1"/>
          </p:nvPr>
        </p:nvSpPr>
        <p:spPr>
          <a:xfrm>
            <a:off x="9679458" y="6084754"/>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40212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tmplLst>
          <p:tmpl>
            <p:tnLst>
              <p:par>
                <p:cTn presetID="2" presetClass="entr" presetSubtype="4"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637261"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812479"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3" name="テキスト プレースホルダー 11"/>
          <p:cNvSpPr>
            <a:spLocks noGrp="1"/>
          </p:cNvSpPr>
          <p:nvPr>
            <p:ph type="body" sz="quarter" idx="15" hasCustomPrompt="1"/>
          </p:nvPr>
        </p:nvSpPr>
        <p:spPr>
          <a:xfrm>
            <a:off x="637261"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4" name="テキスト プレースホルダー 11"/>
          <p:cNvSpPr>
            <a:spLocks noGrp="1"/>
          </p:cNvSpPr>
          <p:nvPr>
            <p:ph type="body" sz="quarter" idx="16" hasCustomPrompt="1"/>
          </p:nvPr>
        </p:nvSpPr>
        <p:spPr>
          <a:xfrm>
            <a:off x="637261"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17" name="正方形/長方形 16"/>
          <p:cNvSpPr/>
          <p:nvPr userDrawn="1"/>
        </p:nvSpPr>
        <p:spPr>
          <a:xfrm>
            <a:off x="6348117" y="2173170"/>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9"/>
          <p:cNvSpPr>
            <a:spLocks noGrp="1"/>
          </p:cNvSpPr>
          <p:nvPr>
            <p:ph type="pic" sz="quarter" idx="17" hasCustomPrompt="1"/>
          </p:nvPr>
        </p:nvSpPr>
        <p:spPr>
          <a:xfrm>
            <a:off x="6523335" y="2336782"/>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9" name="テキスト プレースホルダー 11"/>
          <p:cNvSpPr>
            <a:spLocks noGrp="1"/>
          </p:cNvSpPr>
          <p:nvPr>
            <p:ph type="body" sz="quarter" idx="18" hasCustomPrompt="1"/>
          </p:nvPr>
        </p:nvSpPr>
        <p:spPr>
          <a:xfrm>
            <a:off x="6348117" y="6217985"/>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19" hasCustomPrompt="1"/>
          </p:nvPr>
        </p:nvSpPr>
        <p:spPr>
          <a:xfrm>
            <a:off x="6348117" y="5638555"/>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1" name="正方形/長方形 20"/>
          <p:cNvSpPr/>
          <p:nvPr userDrawn="1"/>
        </p:nvSpPr>
        <p:spPr>
          <a:xfrm>
            <a:off x="12023526"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9"/>
          <p:cNvSpPr>
            <a:spLocks noGrp="1"/>
          </p:cNvSpPr>
          <p:nvPr>
            <p:ph type="pic" sz="quarter" idx="20" hasCustomPrompt="1"/>
          </p:nvPr>
        </p:nvSpPr>
        <p:spPr>
          <a:xfrm>
            <a:off x="12198744"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3" name="テキスト プレースホルダー 11"/>
          <p:cNvSpPr>
            <a:spLocks noGrp="1"/>
          </p:cNvSpPr>
          <p:nvPr>
            <p:ph type="body" sz="quarter" idx="21" hasCustomPrompt="1"/>
          </p:nvPr>
        </p:nvSpPr>
        <p:spPr>
          <a:xfrm>
            <a:off x="12023526"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4" name="テキスト プレースホルダー 11"/>
          <p:cNvSpPr>
            <a:spLocks noGrp="1"/>
          </p:cNvSpPr>
          <p:nvPr>
            <p:ph type="body" sz="quarter" idx="22" hasCustomPrompt="1"/>
          </p:nvPr>
        </p:nvSpPr>
        <p:spPr>
          <a:xfrm>
            <a:off x="12023526"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392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50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7" grpId="0" animBg="1"/>
      <p:bldP spid="18" grpId="0"/>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6324" y="1750729"/>
            <a:ext cx="18292737" cy="487793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図プレースホルダー 9"/>
          <p:cNvSpPr>
            <a:spLocks noGrp="1"/>
          </p:cNvSpPr>
          <p:nvPr>
            <p:ph type="pic" sz="quarter" idx="12" hasCustomPrompt="1"/>
          </p:nvPr>
        </p:nvSpPr>
        <p:spPr>
          <a:xfrm>
            <a:off x="0" y="1903140"/>
            <a:ext cx="18267418" cy="4545505"/>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18"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3297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図プレースホルダー 9"/>
          <p:cNvSpPr>
            <a:spLocks noGrp="1"/>
          </p:cNvSpPr>
          <p:nvPr>
            <p:ph type="pic" sz="quarter" idx="12" hasCustomPrompt="1"/>
          </p:nvPr>
        </p:nvSpPr>
        <p:spPr>
          <a:xfrm>
            <a:off x="772276"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6" name="テキスト プレースホルダー 11"/>
          <p:cNvSpPr>
            <a:spLocks noGrp="1"/>
          </p:cNvSpPr>
          <p:nvPr>
            <p:ph type="body" sz="quarter" idx="15" hasCustomPrompt="1"/>
          </p:nvPr>
        </p:nvSpPr>
        <p:spPr>
          <a:xfrm>
            <a:off x="772276"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7" name="図プレースホルダー 9"/>
          <p:cNvSpPr>
            <a:spLocks noGrp="1"/>
          </p:cNvSpPr>
          <p:nvPr>
            <p:ph type="pic" sz="quarter" idx="16" hasCustomPrompt="1"/>
          </p:nvPr>
        </p:nvSpPr>
        <p:spPr>
          <a:xfrm>
            <a:off x="9458241"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8" name="テキスト プレースホルダー 11"/>
          <p:cNvSpPr>
            <a:spLocks noGrp="1"/>
          </p:cNvSpPr>
          <p:nvPr>
            <p:ph type="body" sz="quarter" idx="17" hasCustomPrompt="1"/>
          </p:nvPr>
        </p:nvSpPr>
        <p:spPr>
          <a:xfrm>
            <a:off x="9458241"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3" name="図プレースホルダー 9"/>
          <p:cNvSpPr>
            <a:spLocks noGrp="1"/>
          </p:cNvSpPr>
          <p:nvPr>
            <p:ph type="pic" sz="quarter" idx="18" hasCustomPrompt="1"/>
          </p:nvPr>
        </p:nvSpPr>
        <p:spPr>
          <a:xfrm>
            <a:off x="772276"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4" name="テキスト プレースホルダー 11"/>
          <p:cNvSpPr>
            <a:spLocks noGrp="1"/>
          </p:cNvSpPr>
          <p:nvPr>
            <p:ph type="body" sz="quarter" idx="19" hasCustomPrompt="1"/>
          </p:nvPr>
        </p:nvSpPr>
        <p:spPr>
          <a:xfrm>
            <a:off x="772276"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5" name="図プレースホルダー 9"/>
          <p:cNvSpPr>
            <a:spLocks noGrp="1"/>
          </p:cNvSpPr>
          <p:nvPr>
            <p:ph type="pic" sz="quarter" idx="20" hasCustomPrompt="1"/>
          </p:nvPr>
        </p:nvSpPr>
        <p:spPr>
          <a:xfrm>
            <a:off x="9458241"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6" name="テキスト プレースホルダー 11"/>
          <p:cNvSpPr>
            <a:spLocks noGrp="1"/>
          </p:cNvSpPr>
          <p:nvPr>
            <p:ph type="body" sz="quarter" idx="21" hasCustomPrompt="1"/>
          </p:nvPr>
        </p:nvSpPr>
        <p:spPr>
          <a:xfrm>
            <a:off x="9458241"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Tree>
    <p:extLst>
      <p:ext uri="{BB962C8B-B14F-4D97-AF65-F5344CB8AC3E}">
        <p14:creationId xmlns:p14="http://schemas.microsoft.com/office/powerpoint/2010/main" val="9531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p:bldP spid="14" grpId="0">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図プレースホルダー 9"/>
          <p:cNvSpPr>
            <a:spLocks noGrp="1"/>
          </p:cNvSpPr>
          <p:nvPr>
            <p:ph type="pic" sz="quarter" idx="12" hasCustomPrompt="1"/>
          </p:nvPr>
        </p:nvSpPr>
        <p:spPr>
          <a:xfrm>
            <a:off x="77227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6" name="テキスト プレースホルダー 11"/>
          <p:cNvSpPr>
            <a:spLocks noGrp="1"/>
          </p:cNvSpPr>
          <p:nvPr>
            <p:ph type="body" sz="quarter" idx="15" hasCustomPrompt="1"/>
          </p:nvPr>
        </p:nvSpPr>
        <p:spPr>
          <a:xfrm>
            <a:off x="77227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7" name="図プレースホルダー 9"/>
          <p:cNvSpPr>
            <a:spLocks noGrp="1"/>
          </p:cNvSpPr>
          <p:nvPr>
            <p:ph type="pic" sz="quarter" idx="16" hasCustomPrompt="1"/>
          </p:nvPr>
        </p:nvSpPr>
        <p:spPr>
          <a:xfrm>
            <a:off x="6487911"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8" name="テキスト プレースホルダー 11"/>
          <p:cNvSpPr>
            <a:spLocks noGrp="1"/>
          </p:cNvSpPr>
          <p:nvPr>
            <p:ph type="body" sz="quarter" idx="17" hasCustomPrompt="1"/>
          </p:nvPr>
        </p:nvSpPr>
        <p:spPr>
          <a:xfrm>
            <a:off x="6487911"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9" name="図プレースホルダー 9"/>
          <p:cNvSpPr>
            <a:spLocks noGrp="1"/>
          </p:cNvSpPr>
          <p:nvPr>
            <p:ph type="pic" sz="quarter" idx="18" hasCustomPrompt="1"/>
          </p:nvPr>
        </p:nvSpPr>
        <p:spPr>
          <a:xfrm>
            <a:off x="1220354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0" name="テキスト プレースホルダー 11"/>
          <p:cNvSpPr>
            <a:spLocks noGrp="1"/>
          </p:cNvSpPr>
          <p:nvPr>
            <p:ph type="body" sz="quarter" idx="19" hasCustomPrompt="1"/>
          </p:nvPr>
        </p:nvSpPr>
        <p:spPr>
          <a:xfrm>
            <a:off x="1220354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1" name="図プレースホルダー 9"/>
          <p:cNvSpPr>
            <a:spLocks noGrp="1"/>
          </p:cNvSpPr>
          <p:nvPr>
            <p:ph type="pic" sz="quarter" idx="20" hasCustomPrompt="1"/>
          </p:nvPr>
        </p:nvSpPr>
        <p:spPr>
          <a:xfrm>
            <a:off x="77227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2" name="テキスト プレースホルダー 11"/>
          <p:cNvSpPr>
            <a:spLocks noGrp="1"/>
          </p:cNvSpPr>
          <p:nvPr>
            <p:ph type="body" sz="quarter" idx="21" hasCustomPrompt="1"/>
          </p:nvPr>
        </p:nvSpPr>
        <p:spPr>
          <a:xfrm>
            <a:off x="77227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3" name="図プレースホルダー 9"/>
          <p:cNvSpPr>
            <a:spLocks noGrp="1"/>
          </p:cNvSpPr>
          <p:nvPr>
            <p:ph type="pic" sz="quarter" idx="22" hasCustomPrompt="1"/>
          </p:nvPr>
        </p:nvSpPr>
        <p:spPr>
          <a:xfrm>
            <a:off x="6487911"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4" name="テキスト プレースホルダー 11"/>
          <p:cNvSpPr>
            <a:spLocks noGrp="1"/>
          </p:cNvSpPr>
          <p:nvPr>
            <p:ph type="body" sz="quarter" idx="23" hasCustomPrompt="1"/>
          </p:nvPr>
        </p:nvSpPr>
        <p:spPr>
          <a:xfrm>
            <a:off x="6487911"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5" name="図プレースホルダー 9"/>
          <p:cNvSpPr>
            <a:spLocks noGrp="1"/>
          </p:cNvSpPr>
          <p:nvPr>
            <p:ph type="pic" sz="quarter" idx="24" hasCustomPrompt="1"/>
          </p:nvPr>
        </p:nvSpPr>
        <p:spPr>
          <a:xfrm>
            <a:off x="1220354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6" name="テキスト プレースホルダー 11"/>
          <p:cNvSpPr>
            <a:spLocks noGrp="1"/>
          </p:cNvSpPr>
          <p:nvPr>
            <p:ph type="body" sz="quarter" idx="25" hasCustomPrompt="1"/>
          </p:nvPr>
        </p:nvSpPr>
        <p:spPr>
          <a:xfrm>
            <a:off x="1220354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8"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Tree>
    <p:extLst>
      <p:ext uri="{BB962C8B-B14F-4D97-AF65-F5344CB8AC3E}">
        <p14:creationId xmlns:p14="http://schemas.microsoft.com/office/powerpoint/2010/main" val="273573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7" grpId="0"/>
      <p:bldP spid="18" grpId="0">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Social">
    <p:spTree>
      <p:nvGrpSpPr>
        <p:cNvPr id="1" name=""/>
        <p:cNvGrpSpPr/>
        <p:nvPr/>
      </p:nvGrpSpPr>
      <p:grpSpPr>
        <a:xfrm>
          <a:off x="0" y="0"/>
          <a:ext cx="0" cy="0"/>
          <a:chOff x="0" y="0"/>
          <a:chExt cx="0" cy="0"/>
        </a:xfrm>
      </p:grpSpPr>
      <p:sp>
        <p:nvSpPr>
          <p:cNvPr id="8" name="図プレースホルダー 7"/>
          <p:cNvSpPr>
            <a:spLocks noGrp="1"/>
          </p:cNvSpPr>
          <p:nvPr>
            <p:ph type="pic" sz="quarter" idx="10" hasCustomPrompt="1"/>
          </p:nvPr>
        </p:nvSpPr>
        <p:spPr>
          <a:xfrm>
            <a:off x="7178020" y="8707863"/>
            <a:ext cx="765020" cy="765020"/>
          </a:xfrm>
        </p:spPr>
        <p:txBody>
          <a:bodyPr>
            <a:normAutofit/>
          </a:bodyPr>
          <a:lstStyle>
            <a:lvl1pPr>
              <a:defRPr sz="1600"/>
            </a:lvl1pPr>
          </a:lstStyle>
          <a:p>
            <a:r>
              <a:rPr kumimoji="1" lang="en-US" altLang="ja-JP"/>
              <a:t>ICON</a:t>
            </a:r>
            <a:endParaRPr kumimoji="1" lang="ja-JP" altLang="en-US"/>
          </a:p>
        </p:txBody>
      </p:sp>
      <p:sp>
        <p:nvSpPr>
          <p:cNvPr id="9" name="テキスト プレースホルダー 11"/>
          <p:cNvSpPr>
            <a:spLocks noGrp="1"/>
          </p:cNvSpPr>
          <p:nvPr>
            <p:ph type="body" sz="quarter" idx="15" hasCustomPrompt="1"/>
          </p:nvPr>
        </p:nvSpPr>
        <p:spPr>
          <a:xfrm>
            <a:off x="6052863"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4" name="図プレースホルダー 7"/>
          <p:cNvSpPr>
            <a:spLocks noGrp="1"/>
          </p:cNvSpPr>
          <p:nvPr>
            <p:ph type="pic" sz="quarter" idx="16" hasCustomPrompt="1"/>
          </p:nvPr>
        </p:nvSpPr>
        <p:spPr>
          <a:xfrm>
            <a:off x="10358373" y="8707863"/>
            <a:ext cx="765020" cy="765020"/>
          </a:xfrm>
        </p:spPr>
        <p:txBody>
          <a:bodyPr>
            <a:normAutofit/>
          </a:bodyPr>
          <a:lstStyle>
            <a:lvl1pPr>
              <a:defRPr sz="1600"/>
            </a:lvl1pPr>
          </a:lstStyle>
          <a:p>
            <a:r>
              <a:rPr kumimoji="1" lang="en-US" altLang="ja-JP"/>
              <a:t>ICON</a:t>
            </a:r>
            <a:endParaRPr kumimoji="1" lang="ja-JP" altLang="en-US"/>
          </a:p>
        </p:txBody>
      </p:sp>
      <p:sp>
        <p:nvSpPr>
          <p:cNvPr id="15" name="テキスト プレースホルダー 11"/>
          <p:cNvSpPr>
            <a:spLocks noGrp="1"/>
          </p:cNvSpPr>
          <p:nvPr>
            <p:ph type="body" sz="quarter" idx="17" hasCustomPrompt="1"/>
          </p:nvPr>
        </p:nvSpPr>
        <p:spPr>
          <a:xfrm>
            <a:off x="9233216" y="9472948"/>
            <a:ext cx="3015335" cy="495055"/>
          </a:xfrm>
        </p:spPr>
        <p:txBody>
          <a:bodyPr anchor="ctr">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a:t>TITLE HERE</a:t>
            </a:r>
            <a:endParaRPr lang="en-US"/>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Tree>
    <p:extLst>
      <p:ext uri="{BB962C8B-B14F-4D97-AF65-F5344CB8AC3E}">
        <p14:creationId xmlns:p14="http://schemas.microsoft.com/office/powerpoint/2010/main" val="8677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18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10" presetClass="entr" presetSubtype="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4" grpId="0"/>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727271" y="2909031"/>
            <a:ext cx="7110790" cy="506978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8"/>
          <p:cNvSpPr>
            <a:spLocks noGrp="1"/>
          </p:cNvSpPr>
          <p:nvPr>
            <p:ph type="pic" sz="quarter" idx="12" hasCustomPrompt="1"/>
          </p:nvPr>
        </p:nvSpPr>
        <p:spPr>
          <a:xfrm>
            <a:off x="885185" y="3063876"/>
            <a:ext cx="6794962" cy="4760095"/>
          </a:xfrm>
          <a:prstGeom prst="rect">
            <a:avLst/>
          </a:prstGeom>
        </p:spPr>
        <p:txBody>
          <a:bodyPr/>
          <a:lstStyle>
            <a:lvl1pPr>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1" name="ホームベース 10"/>
          <p:cNvSpPr/>
          <p:nvPr userDrawn="1"/>
        </p:nvSpPr>
        <p:spPr>
          <a:xfrm>
            <a:off x="8393479" y="27292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8873176" y="31126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3" name="テキスト プレースホルダー 11"/>
          <p:cNvSpPr>
            <a:spLocks noGrp="1"/>
          </p:cNvSpPr>
          <p:nvPr>
            <p:ph type="body" sz="quarter" idx="16" hasCustomPrompt="1"/>
          </p:nvPr>
        </p:nvSpPr>
        <p:spPr>
          <a:xfrm>
            <a:off x="8873176" y="25332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14" name="ホームベース 13"/>
          <p:cNvSpPr/>
          <p:nvPr userDrawn="1"/>
        </p:nvSpPr>
        <p:spPr>
          <a:xfrm>
            <a:off x="8393479" y="47168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p:cNvSpPr>
            <a:spLocks noGrp="1"/>
          </p:cNvSpPr>
          <p:nvPr>
            <p:ph type="body" sz="quarter" idx="17" hasCustomPrompt="1"/>
          </p:nvPr>
        </p:nvSpPr>
        <p:spPr>
          <a:xfrm>
            <a:off x="8873176" y="51002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18" hasCustomPrompt="1"/>
          </p:nvPr>
        </p:nvSpPr>
        <p:spPr>
          <a:xfrm>
            <a:off x="8873176" y="45208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17" name="ホームベース 16"/>
          <p:cNvSpPr/>
          <p:nvPr userDrawn="1"/>
        </p:nvSpPr>
        <p:spPr>
          <a:xfrm>
            <a:off x="8393477" y="674037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1"/>
          <p:cNvSpPr>
            <a:spLocks noGrp="1"/>
          </p:cNvSpPr>
          <p:nvPr>
            <p:ph type="body" sz="quarter" idx="19" hasCustomPrompt="1"/>
          </p:nvPr>
        </p:nvSpPr>
        <p:spPr>
          <a:xfrm>
            <a:off x="8873174" y="712372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0" hasCustomPrompt="1"/>
          </p:nvPr>
        </p:nvSpPr>
        <p:spPr>
          <a:xfrm>
            <a:off x="8873174" y="654429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03952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decel="10000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decel="100000"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5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2"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95229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13" name="テキスト プレースホルダー 11"/>
          <p:cNvSpPr>
            <a:spLocks noGrp="1"/>
          </p:cNvSpPr>
          <p:nvPr>
            <p:ph type="body" sz="quarter" idx="16" hasCustomPrompt="1"/>
          </p:nvPr>
        </p:nvSpPr>
        <p:spPr>
          <a:xfrm>
            <a:off x="185239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21" name="正方形/長方形 20"/>
          <p:cNvSpPr/>
          <p:nvPr userDrawn="1"/>
        </p:nvSpPr>
        <p:spPr>
          <a:xfrm>
            <a:off x="95229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4" name="テキスト プレースホルダー 11"/>
          <p:cNvSpPr>
            <a:spLocks noGrp="1"/>
          </p:cNvSpPr>
          <p:nvPr>
            <p:ph type="body" sz="quarter" idx="23" hasCustomPrompt="1"/>
          </p:nvPr>
        </p:nvSpPr>
        <p:spPr>
          <a:xfrm>
            <a:off x="185239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26" name="正方形/長方形 25"/>
          <p:cNvSpPr/>
          <p:nvPr userDrawn="1"/>
        </p:nvSpPr>
        <p:spPr>
          <a:xfrm>
            <a:off x="95229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9" name="テキスト プレースホルダー 11"/>
          <p:cNvSpPr>
            <a:spLocks noGrp="1"/>
          </p:cNvSpPr>
          <p:nvPr>
            <p:ph type="body" sz="quarter" idx="26" hasCustomPrompt="1"/>
          </p:nvPr>
        </p:nvSpPr>
        <p:spPr>
          <a:xfrm>
            <a:off x="185239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46" name="正方形/長方形 45"/>
          <p:cNvSpPr/>
          <p:nvPr userDrawn="1"/>
        </p:nvSpPr>
        <p:spPr>
          <a:xfrm>
            <a:off x="950324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userDrawn="1"/>
        </p:nvSpPr>
        <p:spPr>
          <a:xfrm>
            <a:off x="950324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48815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49" name="テキスト プレースホルダー 11"/>
          <p:cNvSpPr>
            <a:spLocks noGrp="1"/>
          </p:cNvSpPr>
          <p:nvPr>
            <p:ph type="body" sz="quarter" idx="29" hasCustomPrompt="1"/>
          </p:nvPr>
        </p:nvSpPr>
        <p:spPr>
          <a:xfrm>
            <a:off x="1040334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50" name="テキスト プレースホルダー 11"/>
          <p:cNvSpPr>
            <a:spLocks noGrp="1"/>
          </p:cNvSpPr>
          <p:nvPr>
            <p:ph type="body" sz="quarter" idx="30" hasCustomPrompt="1"/>
          </p:nvPr>
        </p:nvSpPr>
        <p:spPr>
          <a:xfrm>
            <a:off x="959325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51" name="正方形/長方形 50"/>
          <p:cNvSpPr/>
          <p:nvPr userDrawn="1"/>
        </p:nvSpPr>
        <p:spPr>
          <a:xfrm>
            <a:off x="950324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ホームベース 51"/>
          <p:cNvSpPr/>
          <p:nvPr userDrawn="1"/>
        </p:nvSpPr>
        <p:spPr>
          <a:xfrm>
            <a:off x="950324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1" hasCustomPrompt="1"/>
          </p:nvPr>
        </p:nvSpPr>
        <p:spPr>
          <a:xfrm>
            <a:off x="948815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54" name="テキスト プレースホルダー 11"/>
          <p:cNvSpPr>
            <a:spLocks noGrp="1"/>
          </p:cNvSpPr>
          <p:nvPr>
            <p:ph type="body" sz="quarter" idx="32" hasCustomPrompt="1"/>
          </p:nvPr>
        </p:nvSpPr>
        <p:spPr>
          <a:xfrm>
            <a:off x="1040334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55" name="テキスト プレースホルダー 11"/>
          <p:cNvSpPr>
            <a:spLocks noGrp="1"/>
          </p:cNvSpPr>
          <p:nvPr>
            <p:ph type="body" sz="quarter" idx="33" hasCustomPrompt="1"/>
          </p:nvPr>
        </p:nvSpPr>
        <p:spPr>
          <a:xfrm>
            <a:off x="959325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56" name="正方形/長方形 55"/>
          <p:cNvSpPr/>
          <p:nvPr userDrawn="1"/>
        </p:nvSpPr>
        <p:spPr>
          <a:xfrm>
            <a:off x="950324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ホームベース 56"/>
          <p:cNvSpPr/>
          <p:nvPr userDrawn="1"/>
        </p:nvSpPr>
        <p:spPr>
          <a:xfrm>
            <a:off x="950324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4" hasCustomPrompt="1"/>
          </p:nvPr>
        </p:nvSpPr>
        <p:spPr>
          <a:xfrm>
            <a:off x="948815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59" name="テキスト プレースホルダー 11"/>
          <p:cNvSpPr>
            <a:spLocks noGrp="1"/>
          </p:cNvSpPr>
          <p:nvPr>
            <p:ph type="body" sz="quarter" idx="35" hasCustomPrompt="1"/>
          </p:nvPr>
        </p:nvSpPr>
        <p:spPr>
          <a:xfrm>
            <a:off x="1040334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60" name="テキスト プレースホルダー 11"/>
          <p:cNvSpPr>
            <a:spLocks noGrp="1"/>
          </p:cNvSpPr>
          <p:nvPr>
            <p:ph type="body" sz="quarter" idx="36" hasCustomPrompt="1"/>
          </p:nvPr>
        </p:nvSpPr>
        <p:spPr>
          <a:xfrm>
            <a:off x="959325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Tree>
    <p:extLst>
      <p:ext uri="{BB962C8B-B14F-4D97-AF65-F5344CB8AC3E}">
        <p14:creationId xmlns:p14="http://schemas.microsoft.com/office/powerpoint/2010/main" val="141536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fade">
                                      <p:cBhvr>
                                        <p:cTn id="67" dur="500"/>
                                        <p:tgtEl>
                                          <p:spTgt spid="50">
                                            <p:txEl>
                                              <p:pRg st="0" end="0"/>
                                            </p:txEl>
                                          </p:spTgt>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4">
                                            <p:txEl>
                                              <p:pRg st="0" end="0"/>
                                            </p:txEl>
                                          </p:spTgt>
                                        </p:tgtEl>
                                        <p:attrNameLst>
                                          <p:attrName>style.visibility</p:attrName>
                                        </p:attrNameLst>
                                      </p:cBhvr>
                                      <p:to>
                                        <p:strVal val="visible"/>
                                      </p:to>
                                    </p:set>
                                    <p:animEffect transition="in" filter="fade">
                                      <p:cBhvr>
                                        <p:cTn id="80" dur="500"/>
                                        <p:tgtEl>
                                          <p:spTgt spid="54">
                                            <p:txEl>
                                              <p:pRg st="0" end="0"/>
                                            </p:txEl>
                                          </p:spTgt>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55">
                                            <p:txEl>
                                              <p:pRg st="0" end="0"/>
                                            </p:txEl>
                                          </p:spTgt>
                                        </p:tgtEl>
                                        <p:attrNameLst>
                                          <p:attrName>style.visibility</p:attrName>
                                        </p:attrNameLst>
                                      </p:cBhvr>
                                      <p:to>
                                        <p:strVal val="visible"/>
                                      </p:to>
                                    </p:set>
                                    <p:animEffect transition="in" filter="fade">
                                      <p:cBhvr>
                                        <p:cTn id="83" dur="500"/>
                                        <p:tgtEl>
                                          <p:spTgt spid="55">
                                            <p:txEl>
                                              <p:pRg st="0" end="0"/>
                                            </p:txEl>
                                          </p:spTgt>
                                        </p:tgtEl>
                                      </p:cBhvr>
                                    </p:animEffect>
                                  </p:childTnLst>
                                </p:cTn>
                              </p:par>
                            </p:childTnLst>
                          </p:cTn>
                        </p:par>
                        <p:par>
                          <p:cTn id="84" fill="hold">
                            <p:stCondLst>
                              <p:cond delay="4500"/>
                            </p:stCondLst>
                            <p:childTnLst>
                              <p:par>
                                <p:cTn id="85" presetID="10" presetClass="entr" presetSubtype="0" fill="hold" grpId="0" nodeType="afterEffect">
                                  <p:stCondLst>
                                    <p:cond delay="50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9">
                                            <p:txEl>
                                              <p:pRg st="0" end="0"/>
                                            </p:txEl>
                                          </p:spTgt>
                                        </p:tgtEl>
                                        <p:attrNameLst>
                                          <p:attrName>style.visibility</p:attrName>
                                        </p:attrNameLst>
                                      </p:cBhvr>
                                      <p:to>
                                        <p:strVal val="visible"/>
                                      </p:to>
                                    </p:set>
                                    <p:animEffect transition="in" filter="fade">
                                      <p:cBhvr>
                                        <p:cTn id="93" dur="500"/>
                                        <p:tgtEl>
                                          <p:spTgt spid="5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60">
                                            <p:txEl>
                                              <p:pRg st="0" end="0"/>
                                            </p:txEl>
                                          </p:spTgt>
                                        </p:tgtEl>
                                        <p:attrNameLst>
                                          <p:attrName>style.visibility</p:attrName>
                                        </p:attrNameLst>
                                      </p:cBhvr>
                                      <p:to>
                                        <p:strVal val="visible"/>
                                      </p:to>
                                    </p:set>
                                    <p:animEffect transition="in" filter="fade">
                                      <p:cBhvr>
                                        <p:cTn id="96" dur="500"/>
                                        <p:tgtEl>
                                          <p:spTgt spid="60">
                                            <p:txEl>
                                              <p:pRg st="0" end="0"/>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46" grpId="0" animBg="1"/>
      <p:bldP spid="47" grpId="0" animBg="1"/>
      <p:bldP spid="48" grpId="0">
        <p:tmplLst>
          <p:tmpl>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p:tmplLst>
          <p:tmpl>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animBg="1"/>
      <p:bldP spid="57" grpId="0" animBg="1"/>
      <p:bldP spid="58" grpId="0">
        <p:tmplLst>
          <p:tmpl>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952295" y="2218131"/>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13" name="テキスト プレースホルダー 11"/>
          <p:cNvSpPr>
            <a:spLocks noGrp="1"/>
          </p:cNvSpPr>
          <p:nvPr>
            <p:ph type="body" sz="quarter" idx="16" hasCustomPrompt="1"/>
          </p:nvPr>
        </p:nvSpPr>
        <p:spPr>
          <a:xfrm>
            <a:off x="1852395" y="2128165"/>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21" name="正方形/長方形 20"/>
          <p:cNvSpPr/>
          <p:nvPr userDrawn="1"/>
        </p:nvSpPr>
        <p:spPr>
          <a:xfrm>
            <a:off x="952295" y="4646277"/>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4" name="テキスト プレースホルダー 11"/>
          <p:cNvSpPr>
            <a:spLocks noGrp="1"/>
          </p:cNvSpPr>
          <p:nvPr>
            <p:ph type="body" sz="quarter" idx="23" hasCustomPrompt="1"/>
          </p:nvPr>
        </p:nvSpPr>
        <p:spPr>
          <a:xfrm>
            <a:off x="1852395" y="4556311"/>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
        <p:nvSpPr>
          <p:cNvPr id="26" name="正方形/長方形 25"/>
          <p:cNvSpPr/>
          <p:nvPr userDrawn="1"/>
        </p:nvSpPr>
        <p:spPr>
          <a:xfrm>
            <a:off x="952294" y="7071120"/>
            <a:ext cx="16137101"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0" y="7709352"/>
            <a:ext cx="16126885"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9" name="テキスト プレースホルダー 11"/>
          <p:cNvSpPr>
            <a:spLocks noGrp="1"/>
          </p:cNvSpPr>
          <p:nvPr>
            <p:ph type="body" sz="quarter" idx="26" hasCustomPrompt="1"/>
          </p:nvPr>
        </p:nvSpPr>
        <p:spPr>
          <a:xfrm>
            <a:off x="1852394" y="6981154"/>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a:t>0</a:t>
            </a:r>
          </a:p>
        </p:txBody>
      </p:sp>
    </p:spTree>
    <p:extLst>
      <p:ext uri="{BB962C8B-B14F-4D97-AF65-F5344CB8AC3E}">
        <p14:creationId xmlns:p14="http://schemas.microsoft.com/office/powerpoint/2010/main" val="99635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142999"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1133383" y="3747959"/>
            <a:ext cx="7330996" cy="5265971"/>
          </a:xfrm>
        </p:spPr>
        <p:txBody>
          <a:bodyPr anchor="t">
            <a:noAutofit/>
          </a:bodyPr>
          <a:lstStyle>
            <a:lvl1pPr marL="342900" indent="-396000" algn="l">
              <a:lnSpc>
                <a:spcPct val="120000"/>
              </a:lnSpc>
              <a:spcBef>
                <a:spcPts val="12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a:t>Text Here</a:t>
            </a:r>
          </a:p>
          <a:p>
            <a:pPr lvl="1"/>
            <a:r>
              <a:rPr lang="en-US"/>
              <a:t>Level 2</a:t>
            </a:r>
          </a:p>
          <a:p>
            <a:pPr lvl="2"/>
            <a:r>
              <a:rPr lang="en-US"/>
              <a:t>Level 3</a:t>
            </a:r>
          </a:p>
        </p:txBody>
      </p:sp>
      <p:cxnSp>
        <p:nvCxnSpPr>
          <p:cNvPr id="10" name="直線コネクタ 9"/>
          <p:cNvCxnSpPr/>
          <p:nvPr userDrawn="1"/>
        </p:nvCxnSpPr>
        <p:spPr>
          <a:xfrm>
            <a:off x="1127941"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9747420"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a:t>TEXT HERE</a:t>
            </a:r>
            <a:endParaRPr lang="en-US"/>
          </a:p>
        </p:txBody>
      </p:sp>
      <p:sp>
        <p:nvSpPr>
          <p:cNvPr id="13" name="テキスト プレースホルダー 11"/>
          <p:cNvSpPr>
            <a:spLocks noGrp="1"/>
          </p:cNvSpPr>
          <p:nvPr>
            <p:ph type="body" sz="quarter" idx="17" hasCustomPrompt="1"/>
          </p:nvPr>
        </p:nvSpPr>
        <p:spPr>
          <a:xfrm>
            <a:off x="9737804" y="3747959"/>
            <a:ext cx="7330996" cy="5265971"/>
          </a:xfrm>
        </p:spPr>
        <p:txBody>
          <a:bodyPr anchor="t">
            <a:noAutofit/>
          </a:bodyPr>
          <a:lstStyle>
            <a:lvl1pPr marL="342900" indent="-396000" algn="l">
              <a:lnSpc>
                <a:spcPct val="120000"/>
              </a:lnSpc>
              <a:spcBef>
                <a:spcPts val="6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a:t>Text Here</a:t>
            </a:r>
          </a:p>
          <a:p>
            <a:pPr lvl="1"/>
            <a:r>
              <a:rPr lang="en-US"/>
              <a:t>Level 2</a:t>
            </a:r>
          </a:p>
          <a:p>
            <a:pPr lvl="2"/>
            <a:r>
              <a:rPr lang="en-US"/>
              <a:t>Level 3</a:t>
            </a:r>
          </a:p>
        </p:txBody>
      </p:sp>
      <p:cxnSp>
        <p:nvCxnSpPr>
          <p:cNvPr id="14" name="直線コネクタ 13"/>
          <p:cNvCxnSpPr/>
          <p:nvPr userDrawn="1"/>
        </p:nvCxnSpPr>
        <p:spPr>
          <a:xfrm>
            <a:off x="9732362"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8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50"/>
                            </p:stCondLst>
                            <p:childTnLst>
                              <p:par>
                                <p:cTn id="17" presetID="2" presetClass="entr" presetSubtype="8" decel="100000" fill="hold" grpId="0" nodeType="afterEffect">
                                  <p:stCondLst>
                                    <p:cond delay="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1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p:tmplLst>
          <p:tmpl>
            <p:tnLst>
              <p:par>
                <p:cTn presetID="2" presetClass="entr" presetSubtype="8" decel="100000" fill="hold" nodeType="after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2" name="テキスト プレースホルダー 11"/>
          <p:cNvSpPr>
            <a:spLocks noGrp="1"/>
          </p:cNvSpPr>
          <p:nvPr>
            <p:ph type="body" sz="quarter" idx="15" hasCustomPrompt="1"/>
          </p:nvPr>
        </p:nvSpPr>
        <p:spPr>
          <a:xfrm>
            <a:off x="1582367" y="2856363"/>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13" name="テキスト プレースホルダー 11"/>
          <p:cNvSpPr>
            <a:spLocks noGrp="1"/>
          </p:cNvSpPr>
          <p:nvPr>
            <p:ph type="body" sz="quarter" idx="16" hasCustomPrompt="1"/>
          </p:nvPr>
        </p:nvSpPr>
        <p:spPr>
          <a:xfrm>
            <a:off x="158401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3" name="テキスト プレースホルダー 11"/>
          <p:cNvSpPr>
            <a:spLocks noGrp="1"/>
          </p:cNvSpPr>
          <p:nvPr>
            <p:ph type="body" sz="quarter" idx="22" hasCustomPrompt="1"/>
          </p:nvPr>
        </p:nvSpPr>
        <p:spPr>
          <a:xfrm>
            <a:off x="1582367" y="5284509"/>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4" name="テキスト プレースホルダー 11"/>
          <p:cNvSpPr>
            <a:spLocks noGrp="1"/>
          </p:cNvSpPr>
          <p:nvPr>
            <p:ph type="body" sz="quarter" idx="23" hasCustomPrompt="1"/>
          </p:nvPr>
        </p:nvSpPr>
        <p:spPr>
          <a:xfrm>
            <a:off x="158401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25" hasCustomPrompt="1"/>
          </p:nvPr>
        </p:nvSpPr>
        <p:spPr>
          <a:xfrm>
            <a:off x="1582366" y="7709352"/>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9" name="テキスト プレースホルダー 11"/>
          <p:cNvSpPr>
            <a:spLocks noGrp="1"/>
          </p:cNvSpPr>
          <p:nvPr>
            <p:ph type="body" sz="quarter" idx="26" hasCustomPrompt="1"/>
          </p:nvPr>
        </p:nvSpPr>
        <p:spPr>
          <a:xfrm>
            <a:off x="158401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48" name="テキスト プレースホルダー 11"/>
          <p:cNvSpPr>
            <a:spLocks noGrp="1"/>
          </p:cNvSpPr>
          <p:nvPr>
            <p:ph type="body" sz="quarter" idx="28" hasCustomPrompt="1"/>
          </p:nvPr>
        </p:nvSpPr>
        <p:spPr>
          <a:xfrm>
            <a:off x="10133316" y="2856363"/>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49" name="テキスト プレースホルダー 11"/>
          <p:cNvSpPr>
            <a:spLocks noGrp="1"/>
          </p:cNvSpPr>
          <p:nvPr>
            <p:ph type="body" sz="quarter" idx="29" hasCustomPrompt="1"/>
          </p:nvPr>
        </p:nvSpPr>
        <p:spPr>
          <a:xfrm>
            <a:off x="1013496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53" name="テキスト プレースホルダー 11"/>
          <p:cNvSpPr>
            <a:spLocks noGrp="1"/>
          </p:cNvSpPr>
          <p:nvPr>
            <p:ph type="body" sz="quarter" idx="31" hasCustomPrompt="1"/>
          </p:nvPr>
        </p:nvSpPr>
        <p:spPr>
          <a:xfrm>
            <a:off x="10133316" y="5284509"/>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54" name="テキスト プレースホルダー 11"/>
          <p:cNvSpPr>
            <a:spLocks noGrp="1"/>
          </p:cNvSpPr>
          <p:nvPr>
            <p:ph type="body" sz="quarter" idx="32" hasCustomPrompt="1"/>
          </p:nvPr>
        </p:nvSpPr>
        <p:spPr>
          <a:xfrm>
            <a:off x="1013496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58" name="テキスト プレースホルダー 11"/>
          <p:cNvSpPr>
            <a:spLocks noGrp="1"/>
          </p:cNvSpPr>
          <p:nvPr>
            <p:ph type="body" sz="quarter" idx="34" hasCustomPrompt="1"/>
          </p:nvPr>
        </p:nvSpPr>
        <p:spPr>
          <a:xfrm>
            <a:off x="10133315" y="7709352"/>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59" name="テキスト プレースホルダー 11"/>
          <p:cNvSpPr>
            <a:spLocks noGrp="1"/>
          </p:cNvSpPr>
          <p:nvPr>
            <p:ph type="body" sz="quarter" idx="35" hasCustomPrompt="1"/>
          </p:nvPr>
        </p:nvSpPr>
        <p:spPr>
          <a:xfrm>
            <a:off x="1013496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35" name="図プレースホルダー 7"/>
          <p:cNvSpPr>
            <a:spLocks noGrp="1"/>
          </p:cNvSpPr>
          <p:nvPr>
            <p:ph type="pic" sz="quarter" idx="18" hasCustomPrompt="1"/>
          </p:nvPr>
        </p:nvSpPr>
        <p:spPr>
          <a:xfrm>
            <a:off x="952296" y="2128165"/>
            <a:ext cx="720080" cy="720080"/>
          </a:xfrm>
        </p:spPr>
        <p:txBody>
          <a:bodyPr>
            <a:normAutofit/>
          </a:bodyPr>
          <a:lstStyle>
            <a:lvl1pPr>
              <a:defRPr sz="1600"/>
            </a:lvl1pPr>
          </a:lstStyle>
          <a:p>
            <a:r>
              <a:rPr kumimoji="1" lang="en-US" altLang="ja-JP"/>
              <a:t>ICON</a:t>
            </a:r>
            <a:endParaRPr kumimoji="1" lang="ja-JP" altLang="en-US"/>
          </a:p>
        </p:txBody>
      </p:sp>
      <p:sp>
        <p:nvSpPr>
          <p:cNvPr id="36" name="図プレースホルダー 7"/>
          <p:cNvSpPr>
            <a:spLocks noGrp="1"/>
          </p:cNvSpPr>
          <p:nvPr>
            <p:ph type="pic" sz="quarter" idx="36" hasCustomPrompt="1"/>
          </p:nvPr>
        </p:nvSpPr>
        <p:spPr>
          <a:xfrm>
            <a:off x="952296" y="4558435"/>
            <a:ext cx="720080" cy="720080"/>
          </a:xfrm>
        </p:spPr>
        <p:txBody>
          <a:bodyPr>
            <a:normAutofit/>
          </a:bodyPr>
          <a:lstStyle>
            <a:lvl1pPr>
              <a:defRPr sz="1600"/>
            </a:lvl1pPr>
          </a:lstStyle>
          <a:p>
            <a:r>
              <a:rPr kumimoji="1" lang="en-US" altLang="ja-JP"/>
              <a:t>ICON</a:t>
            </a:r>
            <a:endParaRPr kumimoji="1" lang="ja-JP" altLang="en-US"/>
          </a:p>
        </p:txBody>
      </p:sp>
      <p:sp>
        <p:nvSpPr>
          <p:cNvPr id="37" name="図プレースホルダー 7"/>
          <p:cNvSpPr>
            <a:spLocks noGrp="1"/>
          </p:cNvSpPr>
          <p:nvPr>
            <p:ph type="pic" sz="quarter" idx="37" hasCustomPrompt="1"/>
          </p:nvPr>
        </p:nvSpPr>
        <p:spPr>
          <a:xfrm>
            <a:off x="952296" y="6988705"/>
            <a:ext cx="720080" cy="720080"/>
          </a:xfrm>
        </p:spPr>
        <p:txBody>
          <a:bodyPr>
            <a:normAutofit/>
          </a:bodyPr>
          <a:lstStyle>
            <a:lvl1pPr>
              <a:defRPr sz="1600"/>
            </a:lvl1pPr>
          </a:lstStyle>
          <a:p>
            <a:r>
              <a:rPr kumimoji="1" lang="en-US" altLang="ja-JP"/>
              <a:t>ICON</a:t>
            </a:r>
            <a:endParaRPr kumimoji="1" lang="ja-JP" altLang="en-US"/>
          </a:p>
        </p:txBody>
      </p:sp>
      <p:sp>
        <p:nvSpPr>
          <p:cNvPr id="38" name="図プレースホルダー 7"/>
          <p:cNvSpPr>
            <a:spLocks noGrp="1"/>
          </p:cNvSpPr>
          <p:nvPr>
            <p:ph type="pic" sz="quarter" idx="38" hasCustomPrompt="1"/>
          </p:nvPr>
        </p:nvSpPr>
        <p:spPr>
          <a:xfrm>
            <a:off x="9503246" y="2128165"/>
            <a:ext cx="720080" cy="720080"/>
          </a:xfrm>
        </p:spPr>
        <p:txBody>
          <a:bodyPr>
            <a:normAutofit/>
          </a:bodyPr>
          <a:lstStyle>
            <a:lvl1pPr>
              <a:defRPr sz="1600"/>
            </a:lvl1pPr>
          </a:lstStyle>
          <a:p>
            <a:r>
              <a:rPr kumimoji="1" lang="en-US" altLang="ja-JP"/>
              <a:t>ICON</a:t>
            </a:r>
            <a:endParaRPr kumimoji="1" lang="ja-JP" altLang="en-US"/>
          </a:p>
        </p:txBody>
      </p:sp>
      <p:sp>
        <p:nvSpPr>
          <p:cNvPr id="39" name="図プレースホルダー 7"/>
          <p:cNvSpPr>
            <a:spLocks noGrp="1"/>
          </p:cNvSpPr>
          <p:nvPr>
            <p:ph type="pic" sz="quarter" idx="39" hasCustomPrompt="1"/>
          </p:nvPr>
        </p:nvSpPr>
        <p:spPr>
          <a:xfrm>
            <a:off x="9503246" y="4558435"/>
            <a:ext cx="720080" cy="720080"/>
          </a:xfrm>
        </p:spPr>
        <p:txBody>
          <a:bodyPr>
            <a:normAutofit/>
          </a:bodyPr>
          <a:lstStyle>
            <a:lvl1pPr>
              <a:defRPr sz="1600"/>
            </a:lvl1pPr>
          </a:lstStyle>
          <a:p>
            <a:r>
              <a:rPr kumimoji="1" lang="en-US" altLang="ja-JP"/>
              <a:t>ICON</a:t>
            </a:r>
            <a:endParaRPr kumimoji="1" lang="ja-JP" altLang="en-US"/>
          </a:p>
        </p:txBody>
      </p:sp>
      <p:sp>
        <p:nvSpPr>
          <p:cNvPr id="40" name="図プレースホルダー 7"/>
          <p:cNvSpPr>
            <a:spLocks noGrp="1"/>
          </p:cNvSpPr>
          <p:nvPr>
            <p:ph type="pic" sz="quarter" idx="40" hasCustomPrompt="1"/>
          </p:nvPr>
        </p:nvSpPr>
        <p:spPr>
          <a:xfrm>
            <a:off x="9503246" y="6988705"/>
            <a:ext cx="720080" cy="720080"/>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95717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par>
                          <p:cTn id="34" fill="hold">
                            <p:stCondLst>
                              <p:cond delay="2500"/>
                            </p:stCondLst>
                            <p:childTnLst>
                              <p:par>
                                <p:cTn id="35" presetID="10" presetClass="entr" presetSubtype="0" fill="hold" grpId="0" nodeType="after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3500"/>
                            </p:stCondLst>
                            <p:childTnLst>
                              <p:par>
                                <p:cTn id="45" presetID="10" presetClass="entr" presetSubtype="0" fill="hold" grpId="0" nodeType="afterEffect">
                                  <p:stCondLst>
                                    <p:cond delay="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4500"/>
                            </p:stCondLst>
                            <p:childTnLst>
                              <p:par>
                                <p:cTn id="55" presetID="10" presetClass="entr" presetSubtype="0" fill="hold" grpId="0" nodeType="afterEffect">
                                  <p:stCondLst>
                                    <p:cond delay="5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3" grpId="0">
        <p:tmplLst>
          <p:tmpl>
            <p:tnLst>
              <p:par>
                <p:cTn presetID="10" presetClass="entr" presetSubtype="0" fill="hold" nodeType="after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tmplLst>
          <p:tmpl>
            <p:tnLst>
              <p:par>
                <p:cTn presetID="10" presetClass="entr" presetSubtype="0"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8" grpId="0">
        <p:tmplLst>
          <p:tmpl>
            <p:tnLst>
              <p:par>
                <p:cTn presetID="10" presetClass="entr" presetSubtype="0" fill="hold" nodeType="after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3" grpId="0">
        <p:tmplLst>
          <p:tmpl>
            <p:tnLst>
              <p:par>
                <p:cTn presetID="10" presetClass="entr" presetSubtype="0"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8" grpId="0">
        <p:tmplLst>
          <p:tmpl>
            <p:tnLst>
              <p:par>
                <p:cTn presetID="10" presetClass="entr" presetSubtype="0" fill="hold" nodeType="after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35" grpId="0"/>
      <p:bldP spid="36" grpId="0"/>
      <p:bldP spid="37" grpId="0"/>
      <p:bldP spid="38" grpId="0"/>
      <p:bldP spid="39" grpId="0"/>
      <p:bldP spid="40"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2128165"/>
            <a:ext cx="18286413" cy="5265585"/>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7" name="図プレースホルダー 7"/>
          <p:cNvSpPr>
            <a:spLocks noGrp="1"/>
          </p:cNvSpPr>
          <p:nvPr>
            <p:ph type="pic" sz="quarter" idx="18" hasCustomPrompt="1"/>
          </p:nvPr>
        </p:nvSpPr>
        <p:spPr>
          <a:xfrm>
            <a:off x="2302446" y="2758235"/>
            <a:ext cx="1350150" cy="1350150"/>
          </a:xfrm>
        </p:spPr>
        <p:txBody>
          <a:bodyPr>
            <a:normAutofit/>
          </a:bodyPr>
          <a:lstStyle>
            <a:lvl1pPr>
              <a:defRPr sz="1600"/>
            </a:lvl1pPr>
          </a:lstStyle>
          <a:p>
            <a:r>
              <a:rPr kumimoji="1" lang="en-US" altLang="ja-JP"/>
              <a:t>ICON</a:t>
            </a:r>
            <a:endParaRPr kumimoji="1" lang="ja-JP" altLang="en-US"/>
          </a:p>
        </p:txBody>
      </p:sp>
      <p:sp>
        <p:nvSpPr>
          <p:cNvPr id="8" name="図プレースホルダー 7"/>
          <p:cNvSpPr>
            <a:spLocks noGrp="1"/>
          </p:cNvSpPr>
          <p:nvPr>
            <p:ph type="pic" sz="quarter" idx="19" hasCustomPrompt="1"/>
          </p:nvPr>
        </p:nvSpPr>
        <p:spPr>
          <a:xfrm>
            <a:off x="6412903" y="2758235"/>
            <a:ext cx="1350150" cy="1350150"/>
          </a:xfrm>
        </p:spPr>
        <p:txBody>
          <a:bodyPr>
            <a:normAutofit/>
          </a:bodyPr>
          <a:lstStyle>
            <a:lvl1pPr>
              <a:defRPr sz="1600"/>
            </a:lvl1pPr>
          </a:lstStyle>
          <a:p>
            <a:r>
              <a:rPr kumimoji="1" lang="en-US" altLang="ja-JP"/>
              <a:t>ICON</a:t>
            </a:r>
            <a:endParaRPr kumimoji="1" lang="ja-JP" altLang="en-US"/>
          </a:p>
        </p:txBody>
      </p:sp>
      <p:sp>
        <p:nvSpPr>
          <p:cNvPr id="9" name="図プレースホルダー 7"/>
          <p:cNvSpPr>
            <a:spLocks noGrp="1"/>
          </p:cNvSpPr>
          <p:nvPr>
            <p:ph type="pic" sz="quarter" idx="20" hasCustomPrompt="1"/>
          </p:nvPr>
        </p:nvSpPr>
        <p:spPr>
          <a:xfrm>
            <a:off x="10523360" y="2758235"/>
            <a:ext cx="1350150" cy="1350150"/>
          </a:xfrm>
        </p:spPr>
        <p:txBody>
          <a:bodyPr>
            <a:normAutofit/>
          </a:bodyPr>
          <a:lstStyle>
            <a:lvl1pPr>
              <a:defRPr sz="1600"/>
            </a:lvl1pPr>
          </a:lstStyle>
          <a:p>
            <a:r>
              <a:rPr kumimoji="1" lang="en-US" altLang="ja-JP"/>
              <a:t>ICON</a:t>
            </a:r>
            <a:endParaRPr kumimoji="1" lang="ja-JP" altLang="en-US"/>
          </a:p>
        </p:txBody>
      </p:sp>
      <p:sp>
        <p:nvSpPr>
          <p:cNvPr id="10" name="図プレースホルダー 7"/>
          <p:cNvSpPr>
            <a:spLocks noGrp="1"/>
          </p:cNvSpPr>
          <p:nvPr>
            <p:ph type="pic" sz="quarter" idx="21" hasCustomPrompt="1"/>
          </p:nvPr>
        </p:nvSpPr>
        <p:spPr>
          <a:xfrm>
            <a:off x="14633816" y="2758235"/>
            <a:ext cx="1350150" cy="1350150"/>
          </a:xfrm>
        </p:spPr>
        <p:txBody>
          <a:bodyPr>
            <a:normAutofit/>
          </a:bodyPr>
          <a:lstStyle>
            <a:lvl1pPr>
              <a:defRPr sz="1600"/>
            </a:lvl1pPr>
          </a:lstStyle>
          <a:p>
            <a:r>
              <a:rPr kumimoji="1" lang="en-US" altLang="ja-JP"/>
              <a:t>ICON</a:t>
            </a:r>
            <a:endParaRPr kumimoji="1" lang="ja-JP" altLang="en-US"/>
          </a:p>
        </p:txBody>
      </p:sp>
      <p:sp>
        <p:nvSpPr>
          <p:cNvPr id="11" name="テキスト プレースホルダー 11"/>
          <p:cNvSpPr>
            <a:spLocks noGrp="1"/>
          </p:cNvSpPr>
          <p:nvPr>
            <p:ph type="body" sz="quarter" idx="22" hasCustomPrompt="1"/>
          </p:nvPr>
        </p:nvSpPr>
        <p:spPr>
          <a:xfrm>
            <a:off x="952296"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a:t>Text Here</a:t>
            </a:r>
            <a:endParaRPr lang="en-US"/>
          </a:p>
        </p:txBody>
      </p:sp>
      <p:sp>
        <p:nvSpPr>
          <p:cNvPr id="12" name="テキスト プレースホルダー 11"/>
          <p:cNvSpPr>
            <a:spLocks noGrp="1"/>
          </p:cNvSpPr>
          <p:nvPr>
            <p:ph type="body" sz="quarter" idx="23" hasCustomPrompt="1"/>
          </p:nvPr>
        </p:nvSpPr>
        <p:spPr>
          <a:xfrm>
            <a:off x="13328671"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4" hasCustomPrompt="1"/>
          </p:nvPr>
        </p:nvSpPr>
        <p:spPr>
          <a:xfrm>
            <a:off x="5077754"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25" hasCustomPrompt="1"/>
          </p:nvPr>
        </p:nvSpPr>
        <p:spPr>
          <a:xfrm>
            <a:off x="9203212"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15" hasCustomPrompt="1"/>
          </p:nvPr>
        </p:nvSpPr>
        <p:spPr>
          <a:xfrm>
            <a:off x="952296"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8" name="テキスト プレースホルダー 11"/>
          <p:cNvSpPr>
            <a:spLocks noGrp="1"/>
          </p:cNvSpPr>
          <p:nvPr>
            <p:ph type="body" sz="quarter" idx="26" hasCustomPrompt="1"/>
          </p:nvPr>
        </p:nvSpPr>
        <p:spPr>
          <a:xfrm>
            <a:off x="13328671"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7" hasCustomPrompt="1"/>
          </p:nvPr>
        </p:nvSpPr>
        <p:spPr>
          <a:xfrm>
            <a:off x="9203212"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28" hasCustomPrompt="1"/>
          </p:nvPr>
        </p:nvSpPr>
        <p:spPr>
          <a:xfrm>
            <a:off x="5077754"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29" hasCustomPrompt="1"/>
          </p:nvPr>
        </p:nvSpPr>
        <p:spPr>
          <a:xfrm>
            <a:off x="1096312" y="7843800"/>
            <a:ext cx="16057784" cy="1260140"/>
          </a:xfrm>
        </p:spPr>
        <p:txBody>
          <a:bodyPr anchor="t">
            <a:noAutofit/>
          </a:bodyPr>
          <a:lstStyle>
            <a:lvl1pPr algn="ctr">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8680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2500"/>
                            </p:stCondLst>
                            <p:childTnLst>
                              <p:par>
                                <p:cTn id="49" presetID="2" presetClass="entr" presetSubtype="4" decel="100000" fill="hold" grpId="0" nodeType="after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p:bldP spid="9" grpId="0"/>
      <p:bldP spid="10" grpId="0"/>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76238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7" name="円/楕円 6"/>
          <p:cNvSpPr/>
          <p:nvPr userDrawn="1"/>
        </p:nvSpPr>
        <p:spPr>
          <a:xfrm>
            <a:off x="81728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1"/>
          <p:cNvSpPr>
            <a:spLocks noGrp="1"/>
          </p:cNvSpPr>
          <p:nvPr>
            <p:ph type="body" sz="quarter" idx="15" hasCustomPrompt="1"/>
          </p:nvPr>
        </p:nvSpPr>
        <p:spPr>
          <a:xfrm>
            <a:off x="101080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32" name="テキスト プレースホルダー 11"/>
          <p:cNvSpPr>
            <a:spLocks noGrp="1"/>
          </p:cNvSpPr>
          <p:nvPr>
            <p:ph type="body" sz="quarter" idx="21" hasCustomPrompt="1"/>
          </p:nvPr>
        </p:nvSpPr>
        <p:spPr>
          <a:xfrm>
            <a:off x="267227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3" name="テキスト プレースホルダー 11"/>
          <p:cNvSpPr>
            <a:spLocks noGrp="1"/>
          </p:cNvSpPr>
          <p:nvPr>
            <p:ph type="body" sz="quarter" idx="22" hasCustomPrompt="1"/>
          </p:nvPr>
        </p:nvSpPr>
        <p:spPr>
          <a:xfrm>
            <a:off x="267227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34" name="角丸四角形 33"/>
          <p:cNvSpPr/>
          <p:nvPr userDrawn="1"/>
        </p:nvSpPr>
        <p:spPr>
          <a:xfrm>
            <a:off x="176238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1728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3" hasCustomPrompt="1"/>
          </p:nvPr>
        </p:nvSpPr>
        <p:spPr>
          <a:xfrm>
            <a:off x="101080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37" name="テキスト プレースホルダー 11"/>
          <p:cNvSpPr>
            <a:spLocks noGrp="1"/>
          </p:cNvSpPr>
          <p:nvPr>
            <p:ph type="body" sz="quarter" idx="24" hasCustomPrompt="1"/>
          </p:nvPr>
        </p:nvSpPr>
        <p:spPr>
          <a:xfrm>
            <a:off x="267227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8" name="テキスト プレースホルダー 11"/>
          <p:cNvSpPr>
            <a:spLocks noGrp="1"/>
          </p:cNvSpPr>
          <p:nvPr>
            <p:ph type="body" sz="quarter" idx="25" hasCustomPrompt="1"/>
          </p:nvPr>
        </p:nvSpPr>
        <p:spPr>
          <a:xfrm>
            <a:off x="267227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41" name="角丸四角形 40"/>
          <p:cNvSpPr/>
          <p:nvPr userDrawn="1"/>
        </p:nvSpPr>
        <p:spPr>
          <a:xfrm>
            <a:off x="176238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81728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プレースホルダー 11"/>
          <p:cNvSpPr>
            <a:spLocks noGrp="1"/>
          </p:cNvSpPr>
          <p:nvPr>
            <p:ph type="body" sz="quarter" idx="26" hasCustomPrompt="1"/>
          </p:nvPr>
        </p:nvSpPr>
        <p:spPr>
          <a:xfrm>
            <a:off x="101080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44" name="テキスト プレースホルダー 11"/>
          <p:cNvSpPr>
            <a:spLocks noGrp="1"/>
          </p:cNvSpPr>
          <p:nvPr>
            <p:ph type="body" sz="quarter" idx="27" hasCustomPrompt="1"/>
          </p:nvPr>
        </p:nvSpPr>
        <p:spPr>
          <a:xfrm>
            <a:off x="267227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45" name="テキスト プレースホルダー 11"/>
          <p:cNvSpPr>
            <a:spLocks noGrp="1"/>
          </p:cNvSpPr>
          <p:nvPr>
            <p:ph type="body" sz="quarter" idx="28" hasCustomPrompt="1"/>
          </p:nvPr>
        </p:nvSpPr>
        <p:spPr>
          <a:xfrm>
            <a:off x="267227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46" name="角丸四角形 45"/>
          <p:cNvSpPr/>
          <p:nvPr userDrawn="1"/>
        </p:nvSpPr>
        <p:spPr>
          <a:xfrm>
            <a:off x="1031333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936823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9" hasCustomPrompt="1"/>
          </p:nvPr>
        </p:nvSpPr>
        <p:spPr>
          <a:xfrm>
            <a:off x="956175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49" name="テキスト プレースホルダー 11"/>
          <p:cNvSpPr>
            <a:spLocks noGrp="1"/>
          </p:cNvSpPr>
          <p:nvPr>
            <p:ph type="body" sz="quarter" idx="30" hasCustomPrompt="1"/>
          </p:nvPr>
        </p:nvSpPr>
        <p:spPr>
          <a:xfrm>
            <a:off x="1122322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50" name="テキスト プレースホルダー 11"/>
          <p:cNvSpPr>
            <a:spLocks noGrp="1"/>
          </p:cNvSpPr>
          <p:nvPr>
            <p:ph type="body" sz="quarter" idx="31" hasCustomPrompt="1"/>
          </p:nvPr>
        </p:nvSpPr>
        <p:spPr>
          <a:xfrm>
            <a:off x="1122322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51" name="角丸四角形 50"/>
          <p:cNvSpPr/>
          <p:nvPr userDrawn="1"/>
        </p:nvSpPr>
        <p:spPr>
          <a:xfrm>
            <a:off x="1031333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936823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2" hasCustomPrompt="1"/>
          </p:nvPr>
        </p:nvSpPr>
        <p:spPr>
          <a:xfrm>
            <a:off x="956175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54" name="テキスト プレースホルダー 11"/>
          <p:cNvSpPr>
            <a:spLocks noGrp="1"/>
          </p:cNvSpPr>
          <p:nvPr>
            <p:ph type="body" sz="quarter" idx="33" hasCustomPrompt="1"/>
          </p:nvPr>
        </p:nvSpPr>
        <p:spPr>
          <a:xfrm>
            <a:off x="1122322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55" name="テキスト プレースホルダー 11"/>
          <p:cNvSpPr>
            <a:spLocks noGrp="1"/>
          </p:cNvSpPr>
          <p:nvPr>
            <p:ph type="body" sz="quarter" idx="34" hasCustomPrompt="1"/>
          </p:nvPr>
        </p:nvSpPr>
        <p:spPr>
          <a:xfrm>
            <a:off x="1122322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56" name="角丸四角形 55"/>
          <p:cNvSpPr/>
          <p:nvPr userDrawn="1"/>
        </p:nvSpPr>
        <p:spPr>
          <a:xfrm>
            <a:off x="1031333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userDrawn="1"/>
        </p:nvSpPr>
        <p:spPr>
          <a:xfrm>
            <a:off x="936823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5" hasCustomPrompt="1"/>
          </p:nvPr>
        </p:nvSpPr>
        <p:spPr>
          <a:xfrm>
            <a:off x="956175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a:t>Text Here</a:t>
            </a:r>
            <a:endParaRPr lang="en-US"/>
          </a:p>
        </p:txBody>
      </p:sp>
      <p:sp>
        <p:nvSpPr>
          <p:cNvPr id="59" name="テキスト プレースホルダー 11"/>
          <p:cNvSpPr>
            <a:spLocks noGrp="1"/>
          </p:cNvSpPr>
          <p:nvPr>
            <p:ph type="body" sz="quarter" idx="36" hasCustomPrompt="1"/>
          </p:nvPr>
        </p:nvSpPr>
        <p:spPr>
          <a:xfrm>
            <a:off x="1122322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60" name="テキスト プレースホルダー 11"/>
          <p:cNvSpPr>
            <a:spLocks noGrp="1"/>
          </p:cNvSpPr>
          <p:nvPr>
            <p:ph type="body" sz="quarter" idx="37" hasCustomPrompt="1"/>
          </p:nvPr>
        </p:nvSpPr>
        <p:spPr>
          <a:xfrm>
            <a:off x="1122322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842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2" presetClass="entr" presetSubtype="8"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250"/>
                            </p:stCondLst>
                            <p:childTnLst>
                              <p:par>
                                <p:cTn id="21" presetID="10" presetClass="entr" presetSubtype="0"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6">
                                            <p:txEl>
                                              <p:pRg st="0" end="0"/>
                                            </p:txEl>
                                          </p:spTgt>
                                        </p:tgtEl>
                                        <p:attrNameLst>
                                          <p:attrName>style.visibility</p:attrName>
                                        </p:attrNameLst>
                                      </p:cBhvr>
                                      <p:to>
                                        <p:strVal val="visible"/>
                                      </p:to>
                                    </p:set>
                                    <p:animEffect transition="in" filter="fade">
                                      <p:cBhvr>
                                        <p:cTn id="26" dur="500"/>
                                        <p:tgtEl>
                                          <p:spTgt spid="36">
                                            <p:txEl>
                                              <p:pRg st="0" end="0"/>
                                            </p:txEl>
                                          </p:spTgt>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grpId="0" nodeType="withEffect">
                                  <p:stCondLst>
                                    <p:cond delay="75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par>
                                <p:cTn id="33" presetID="22" presetClass="entr" presetSubtype="8" fill="hold" grpId="0" nodeType="withEffect">
                                  <p:stCondLst>
                                    <p:cond delay="75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3">
                                            <p:txEl>
                                              <p:pRg st="0" end="0"/>
                                            </p:txEl>
                                          </p:spTgt>
                                        </p:tgtEl>
                                        <p:attrNameLst>
                                          <p:attrName>style.visibility</p:attrName>
                                        </p:attrNameLst>
                                      </p:cBhvr>
                                      <p:to>
                                        <p:strVal val="visible"/>
                                      </p:to>
                                    </p:set>
                                    <p:animEffect transition="in" filter="fade">
                                      <p:cBhvr>
                                        <p:cTn id="42" dur="500"/>
                                        <p:tgtEl>
                                          <p:spTgt spid="43">
                                            <p:txEl>
                                              <p:pRg st="0" end="0"/>
                                            </p:txEl>
                                          </p:spTgt>
                                        </p:tgtEl>
                                      </p:cBhvr>
                                    </p:animEffect>
                                  </p:childTnLst>
                                </p:cTn>
                              </p:par>
                              <p:par>
                                <p:cTn id="43" presetID="22" presetClass="entr" presetSubtype="8" fill="hold" grpId="0" nodeType="withEffect">
                                  <p:stCondLst>
                                    <p:cond delay="75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grpId="0"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3750"/>
                            </p:stCondLst>
                            <p:childTnLst>
                              <p:par>
                                <p:cTn id="53" presetID="10" presetClass="entr" presetSubtype="0" fill="hold" grpId="0" nodeType="afterEffect">
                                  <p:stCondLst>
                                    <p:cond delay="5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8">
                                            <p:txEl>
                                              <p:pRg st="0" end="0"/>
                                            </p:txEl>
                                          </p:spTgt>
                                        </p:tgtEl>
                                        <p:attrNameLst>
                                          <p:attrName>style.visibility</p:attrName>
                                        </p:attrNameLst>
                                      </p:cBhvr>
                                      <p:to>
                                        <p:strVal val="visible"/>
                                      </p:to>
                                    </p:set>
                                    <p:animEffect transition="in" filter="fade">
                                      <p:cBhvr>
                                        <p:cTn id="58" dur="500"/>
                                        <p:tgtEl>
                                          <p:spTgt spid="48">
                                            <p:txEl>
                                              <p:pRg st="0" end="0"/>
                                            </p:txEl>
                                          </p:spTgt>
                                        </p:tgtEl>
                                      </p:cBhvr>
                                    </p:animEffect>
                                  </p:childTnLst>
                                </p:cTn>
                              </p:par>
                              <p:par>
                                <p:cTn id="59" presetID="22" presetClass="entr" presetSubtype="8" fill="hold" grpId="0" nodeType="withEffect">
                                  <p:stCondLst>
                                    <p:cond delay="75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par>
                                <p:cTn id="62" presetID="22" presetClass="entr" presetSubtype="8" fill="hold" grpId="0" nodeType="withEffect">
                                  <p:stCondLst>
                                    <p:cond delay="75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par>
                                <p:cTn id="65" presetID="22" presetClass="entr" presetSubtype="8" fill="hold" grpId="0" nodeType="withEffect">
                                  <p:stCondLst>
                                    <p:cond delay="75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5000"/>
                            </p:stCondLst>
                            <p:childTnLst>
                              <p:par>
                                <p:cTn id="69" presetID="10" presetClass="entr" presetSubtype="0" fill="hold" grpId="0" nodeType="afterEffect">
                                  <p:stCondLst>
                                    <p:cond delay="5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3">
                                            <p:txEl>
                                              <p:pRg st="0" end="0"/>
                                            </p:txEl>
                                          </p:spTgt>
                                        </p:tgtEl>
                                        <p:attrNameLst>
                                          <p:attrName>style.visibility</p:attrName>
                                        </p:attrNameLst>
                                      </p:cBhvr>
                                      <p:to>
                                        <p:strVal val="visible"/>
                                      </p:to>
                                    </p:set>
                                    <p:animEffect transition="in" filter="fade">
                                      <p:cBhvr>
                                        <p:cTn id="74" dur="500"/>
                                        <p:tgtEl>
                                          <p:spTgt spid="53">
                                            <p:txEl>
                                              <p:pRg st="0" end="0"/>
                                            </p:txEl>
                                          </p:spTgt>
                                        </p:tgtEl>
                                      </p:cBhvr>
                                    </p:animEffect>
                                  </p:childTnLst>
                                </p:cTn>
                              </p:par>
                              <p:par>
                                <p:cTn id="75" presetID="22" presetClass="entr" presetSubtype="8" fill="hold" grpId="0" nodeType="withEffect">
                                  <p:stCondLst>
                                    <p:cond delay="75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75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6250"/>
                            </p:stCondLst>
                            <p:childTnLst>
                              <p:par>
                                <p:cTn id="85" presetID="10" presetClass="entr" presetSubtype="0" fill="hold" grpId="0" nodeType="afterEffect">
                                  <p:stCondLst>
                                    <p:cond delay="50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Effect transition="in" filter="fade">
                                      <p:cBhvr>
                                        <p:cTn id="90" dur="500"/>
                                        <p:tgtEl>
                                          <p:spTgt spid="58">
                                            <p:txEl>
                                              <p:pRg st="0" end="0"/>
                                            </p:txEl>
                                          </p:spTgt>
                                        </p:tgtEl>
                                      </p:cBhvr>
                                    </p:animEffect>
                                  </p:childTnLst>
                                </p:cTn>
                              </p:par>
                              <p:par>
                                <p:cTn id="91" presetID="22" presetClass="entr" presetSubtype="8" fill="hold" grpId="0" nodeType="withEffect">
                                  <p:stCondLst>
                                    <p:cond delay="750"/>
                                  </p:stCondLst>
                                  <p:childTnLst>
                                    <p:set>
                                      <p:cBhvr>
                                        <p:cTn id="92" dur="1" fill="hold">
                                          <p:stCondLst>
                                            <p:cond delay="0"/>
                                          </p:stCondLst>
                                        </p:cTn>
                                        <p:tgtEl>
                                          <p:spTgt spid="56"/>
                                        </p:tgtEl>
                                        <p:attrNameLst>
                                          <p:attrName>style.visibility</p:attrName>
                                        </p:attrNameLst>
                                      </p:cBhvr>
                                      <p:to>
                                        <p:strVal val="visible"/>
                                      </p:to>
                                    </p:set>
                                    <p:animEffect transition="in" filter="wipe(left)">
                                      <p:cBhvr>
                                        <p:cTn id="93" dur="500"/>
                                        <p:tgtEl>
                                          <p:spTgt spid="56"/>
                                        </p:tgtEl>
                                      </p:cBhvr>
                                    </p:animEffect>
                                  </p:childTnLst>
                                </p:cTn>
                              </p:par>
                              <p:par>
                                <p:cTn id="94" presetID="22" presetClass="entr" presetSubtype="8" fill="hold" grpId="0" nodeType="withEffect">
                                  <p:stCondLst>
                                    <p:cond delay="750"/>
                                  </p:stCondLst>
                                  <p:childTnLst>
                                    <p:set>
                                      <p:cBhvr>
                                        <p:cTn id="95" dur="1" fill="hold">
                                          <p:stCondLst>
                                            <p:cond delay="0"/>
                                          </p:stCondLst>
                                        </p:cTn>
                                        <p:tgtEl>
                                          <p:spTgt spid="59"/>
                                        </p:tgtEl>
                                        <p:attrNameLst>
                                          <p:attrName>style.visibility</p:attrName>
                                        </p:attrNameLst>
                                      </p:cBhvr>
                                      <p:to>
                                        <p:strVal val="visible"/>
                                      </p:to>
                                    </p:set>
                                    <p:animEffect transition="in" filter="wipe(left)">
                                      <p:cBhvr>
                                        <p:cTn id="96" dur="500"/>
                                        <p:tgtEl>
                                          <p:spTgt spid="59"/>
                                        </p:tgtEl>
                                      </p:cBhvr>
                                    </p:animEffect>
                                  </p:childTnLst>
                                </p:cTn>
                              </p:par>
                              <p:par>
                                <p:cTn id="97" presetID="22" presetClass="entr" presetSubtype="8" fill="hold" grpId="0" nodeType="withEffect">
                                  <p:stCondLst>
                                    <p:cond delay="750"/>
                                  </p:stCondLst>
                                  <p:childTnLst>
                                    <p:set>
                                      <p:cBhvr>
                                        <p:cTn id="98" dur="1" fill="hold">
                                          <p:stCondLst>
                                            <p:cond delay="0"/>
                                          </p:stCondLst>
                                        </p:cTn>
                                        <p:tgtEl>
                                          <p:spTgt spid="60"/>
                                        </p:tgtEl>
                                        <p:attrNameLst>
                                          <p:attrName>style.visibility</p:attrName>
                                        </p:attrNameLst>
                                      </p:cBhvr>
                                      <p:to>
                                        <p:strVal val="visible"/>
                                      </p:to>
                                    </p:set>
                                    <p:animEffect transition="in" filter="wipe(left)">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p:tmplLst>
          <p:tmpl>
            <p:tnLst>
              <p:par>
                <p:cTn presetID="22" presetClass="entr" presetSubtype="8" fill="hold" nodeType="withEffect">
                  <p:stCondLst>
                    <p:cond delay="7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tmplLst>
          <p:tmpl>
            <p:tnLst>
              <p:par>
                <p:cTn presetID="22" presetClass="entr" presetSubtype="8"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p:tmplLst>
          <p:tmpl>
            <p:tnLst>
              <p:par>
                <p:cTn presetID="22" presetClass="entr" presetSubtype="8"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2" presetClass="entr" presetSubtype="8" fill="hold" nodeType="withEffect">
                  <p:stCondLst>
                    <p:cond delay="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animBg="1"/>
      <p:bldP spid="47" grpId="0" animBg="1"/>
      <p:bldP spid="48" grpId="0" build="p">
        <p:tmplLst>
          <p:tmpl lvl="1">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22" presetClass="entr" presetSubtype="8" fill="hold" nodeType="withEffect">
                  <p:stCondLst>
                    <p:cond delay="75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build="p">
        <p:tmplLst>
          <p:tmpl lvl="1">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22" presetClass="entr" presetSubtype="8" fill="hold" nodeType="withEffect">
                  <p:stCondLst>
                    <p:cond delay="75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p:tmplLst>
          <p:tmpl>
            <p:tnLst>
              <p:par>
                <p:cTn presetID="22" presetClass="entr" presetSubtype="8"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22" presetClass="entr" presetSubtype="8" fill="hold" nodeType="withEffect">
                  <p:stCondLst>
                    <p:cond delay="75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p:tmplLst>
          <p:tmpl>
            <p:tnLst>
              <p:par>
                <p:cTn presetID="22" presetClass="entr" presetSubtype="8" fill="hold" nodeType="withEffect">
                  <p:stCondLst>
                    <p:cond delay="75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8" name="テキスト プレースホルダー 11"/>
          <p:cNvSpPr>
            <a:spLocks noGrp="1"/>
          </p:cNvSpPr>
          <p:nvPr>
            <p:ph type="body" sz="quarter" idx="15" hasCustomPrompt="1"/>
          </p:nvPr>
        </p:nvSpPr>
        <p:spPr>
          <a:xfrm>
            <a:off x="9815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9" name="正方形/長方形 8"/>
          <p:cNvSpPr/>
          <p:nvPr userDrawn="1"/>
        </p:nvSpPr>
        <p:spPr>
          <a:xfrm>
            <a:off x="0" y="5053490"/>
            <a:ext cx="18286413" cy="135015"/>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85239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4534694"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216992" y="4589517"/>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9899290"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581588"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526388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7"/>
          <p:cNvSpPr>
            <a:spLocks noGrp="1"/>
          </p:cNvSpPr>
          <p:nvPr>
            <p:ph type="pic" sz="quarter" idx="16" hasCustomPrompt="1"/>
          </p:nvPr>
        </p:nvSpPr>
        <p:spPr>
          <a:xfrm>
            <a:off x="2061896" y="4812939"/>
            <a:ext cx="616114" cy="616114"/>
          </a:xfrm>
        </p:spPr>
        <p:txBody>
          <a:bodyPr>
            <a:normAutofit/>
          </a:bodyPr>
          <a:lstStyle>
            <a:lvl1pPr>
              <a:defRPr sz="1600"/>
            </a:lvl1pPr>
          </a:lstStyle>
          <a:p>
            <a:r>
              <a:rPr kumimoji="1" lang="en-US" altLang="ja-JP"/>
              <a:t>ICON</a:t>
            </a:r>
            <a:endParaRPr kumimoji="1" lang="ja-JP" altLang="en-US"/>
          </a:p>
        </p:txBody>
      </p:sp>
      <p:sp>
        <p:nvSpPr>
          <p:cNvPr id="23" name="図プレースホルダー 7"/>
          <p:cNvSpPr>
            <a:spLocks noGrp="1"/>
          </p:cNvSpPr>
          <p:nvPr>
            <p:ph type="pic" sz="quarter" idx="17" hasCustomPrompt="1"/>
          </p:nvPr>
        </p:nvSpPr>
        <p:spPr>
          <a:xfrm>
            <a:off x="4744194" y="4812939"/>
            <a:ext cx="616114" cy="616114"/>
          </a:xfrm>
        </p:spPr>
        <p:txBody>
          <a:bodyPr>
            <a:normAutofit/>
          </a:bodyPr>
          <a:lstStyle>
            <a:lvl1pPr>
              <a:defRPr sz="1600"/>
            </a:lvl1pPr>
          </a:lstStyle>
          <a:p>
            <a:r>
              <a:rPr kumimoji="1" lang="en-US" altLang="ja-JP"/>
              <a:t>ICON</a:t>
            </a:r>
            <a:endParaRPr kumimoji="1" lang="ja-JP" altLang="en-US"/>
          </a:p>
        </p:txBody>
      </p:sp>
      <p:sp>
        <p:nvSpPr>
          <p:cNvPr id="24" name="図プレースホルダー 7"/>
          <p:cNvSpPr>
            <a:spLocks noGrp="1"/>
          </p:cNvSpPr>
          <p:nvPr>
            <p:ph type="pic" sz="quarter" idx="18" hasCustomPrompt="1"/>
          </p:nvPr>
        </p:nvSpPr>
        <p:spPr>
          <a:xfrm>
            <a:off x="7426492" y="4799017"/>
            <a:ext cx="616114" cy="616114"/>
          </a:xfrm>
        </p:spPr>
        <p:txBody>
          <a:bodyPr>
            <a:normAutofit/>
          </a:bodyPr>
          <a:lstStyle>
            <a:lvl1pPr>
              <a:defRPr sz="1600"/>
            </a:lvl1pPr>
          </a:lstStyle>
          <a:p>
            <a:r>
              <a:rPr kumimoji="1" lang="en-US" altLang="ja-JP"/>
              <a:t>ICON</a:t>
            </a:r>
            <a:endParaRPr kumimoji="1" lang="ja-JP" altLang="en-US"/>
          </a:p>
        </p:txBody>
      </p:sp>
      <p:sp>
        <p:nvSpPr>
          <p:cNvPr id="25" name="図プレースホルダー 7"/>
          <p:cNvSpPr>
            <a:spLocks noGrp="1"/>
          </p:cNvSpPr>
          <p:nvPr>
            <p:ph type="pic" sz="quarter" idx="19" hasCustomPrompt="1"/>
          </p:nvPr>
        </p:nvSpPr>
        <p:spPr>
          <a:xfrm>
            <a:off x="10108790" y="4812939"/>
            <a:ext cx="616114" cy="616114"/>
          </a:xfrm>
        </p:spPr>
        <p:txBody>
          <a:bodyPr>
            <a:normAutofit/>
          </a:bodyPr>
          <a:lstStyle>
            <a:lvl1pPr>
              <a:defRPr sz="1600"/>
            </a:lvl1pPr>
          </a:lstStyle>
          <a:p>
            <a:r>
              <a:rPr kumimoji="1" lang="en-US" altLang="ja-JP"/>
              <a:t>ICON</a:t>
            </a:r>
            <a:endParaRPr kumimoji="1" lang="ja-JP" altLang="en-US"/>
          </a:p>
        </p:txBody>
      </p:sp>
      <p:sp>
        <p:nvSpPr>
          <p:cNvPr id="26" name="図プレースホルダー 7"/>
          <p:cNvSpPr>
            <a:spLocks noGrp="1"/>
          </p:cNvSpPr>
          <p:nvPr>
            <p:ph type="pic" sz="quarter" idx="20" hasCustomPrompt="1"/>
          </p:nvPr>
        </p:nvSpPr>
        <p:spPr>
          <a:xfrm>
            <a:off x="12791088" y="4812939"/>
            <a:ext cx="616114" cy="616114"/>
          </a:xfrm>
        </p:spPr>
        <p:txBody>
          <a:bodyPr>
            <a:normAutofit/>
          </a:bodyPr>
          <a:lstStyle>
            <a:lvl1pPr>
              <a:defRPr sz="1600"/>
            </a:lvl1pPr>
          </a:lstStyle>
          <a:p>
            <a:r>
              <a:rPr kumimoji="1" lang="en-US" altLang="ja-JP"/>
              <a:t>ICON</a:t>
            </a:r>
            <a:endParaRPr kumimoji="1" lang="ja-JP" altLang="en-US"/>
          </a:p>
        </p:txBody>
      </p:sp>
      <p:sp>
        <p:nvSpPr>
          <p:cNvPr id="27" name="図プレースホルダー 7"/>
          <p:cNvSpPr>
            <a:spLocks noGrp="1"/>
          </p:cNvSpPr>
          <p:nvPr>
            <p:ph type="pic" sz="quarter" idx="21" hasCustomPrompt="1"/>
          </p:nvPr>
        </p:nvSpPr>
        <p:spPr>
          <a:xfrm>
            <a:off x="15473386" y="4812939"/>
            <a:ext cx="616114" cy="616114"/>
          </a:xfrm>
        </p:spPr>
        <p:txBody>
          <a:bodyPr>
            <a:normAutofit/>
          </a:bodyPr>
          <a:lstStyle>
            <a:lvl1pPr>
              <a:defRPr sz="1600"/>
            </a:lvl1pPr>
          </a:lstStyle>
          <a:p>
            <a:r>
              <a:rPr kumimoji="1" lang="en-US" altLang="ja-JP"/>
              <a:t>ICON</a:t>
            </a:r>
            <a:endParaRPr kumimoji="1" lang="ja-JP" altLang="en-US"/>
          </a:p>
        </p:txBody>
      </p:sp>
      <p:sp>
        <p:nvSpPr>
          <p:cNvPr id="28" name="テキスト プレースホルダー 11"/>
          <p:cNvSpPr>
            <a:spLocks noGrp="1"/>
          </p:cNvSpPr>
          <p:nvPr>
            <p:ph type="body" sz="quarter" idx="22" hasCustomPrompt="1"/>
          </p:nvPr>
        </p:nvSpPr>
        <p:spPr>
          <a:xfrm>
            <a:off x="117953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29" name="テキスト プレースホルダー 11"/>
          <p:cNvSpPr>
            <a:spLocks noGrp="1"/>
          </p:cNvSpPr>
          <p:nvPr>
            <p:ph type="body" sz="quarter" idx="23" hasCustomPrompt="1"/>
          </p:nvPr>
        </p:nvSpPr>
        <p:spPr>
          <a:xfrm>
            <a:off x="36849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24" hasCustomPrompt="1"/>
          </p:nvPr>
        </p:nvSpPr>
        <p:spPr>
          <a:xfrm>
            <a:off x="90918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25" hasCustomPrompt="1"/>
          </p:nvPr>
        </p:nvSpPr>
        <p:spPr>
          <a:xfrm>
            <a:off x="63884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32" name="テキスト プレースホルダー 11"/>
          <p:cNvSpPr>
            <a:spLocks noGrp="1"/>
          </p:cNvSpPr>
          <p:nvPr>
            <p:ph type="body" sz="quarter" idx="26" hasCustomPrompt="1"/>
          </p:nvPr>
        </p:nvSpPr>
        <p:spPr>
          <a:xfrm>
            <a:off x="14498801"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a:t>Text Here</a:t>
            </a:r>
            <a:endParaRPr lang="en-US"/>
          </a:p>
        </p:txBody>
      </p:sp>
      <p:sp>
        <p:nvSpPr>
          <p:cNvPr id="33" name="テキスト プレースホルダー 11"/>
          <p:cNvSpPr>
            <a:spLocks noGrp="1"/>
          </p:cNvSpPr>
          <p:nvPr>
            <p:ph type="body" sz="quarter" idx="27" hasCustomPrompt="1"/>
          </p:nvPr>
        </p:nvSpPr>
        <p:spPr>
          <a:xfrm>
            <a:off x="10423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4" name="テキスト プレースホルダー 11"/>
          <p:cNvSpPr>
            <a:spLocks noGrp="1"/>
          </p:cNvSpPr>
          <p:nvPr>
            <p:ph type="body" sz="quarter" idx="28" hasCustomPrompt="1"/>
          </p:nvPr>
        </p:nvSpPr>
        <p:spPr>
          <a:xfrm>
            <a:off x="11824601"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5" name="テキスト プレースホルダー 11"/>
          <p:cNvSpPr>
            <a:spLocks noGrp="1"/>
          </p:cNvSpPr>
          <p:nvPr>
            <p:ph type="body" sz="quarter" idx="29" hasCustomPrompt="1"/>
          </p:nvPr>
        </p:nvSpPr>
        <p:spPr>
          <a:xfrm>
            <a:off x="374575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6" name="テキスト プレースホルダー 11"/>
          <p:cNvSpPr>
            <a:spLocks noGrp="1"/>
          </p:cNvSpPr>
          <p:nvPr>
            <p:ph type="body" sz="quarter" idx="30" hasCustomPrompt="1"/>
          </p:nvPr>
        </p:nvSpPr>
        <p:spPr>
          <a:xfrm>
            <a:off x="91274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7" name="テキスト プレースホルダー 11"/>
          <p:cNvSpPr>
            <a:spLocks noGrp="1"/>
          </p:cNvSpPr>
          <p:nvPr>
            <p:ph type="body" sz="quarter" idx="31" hasCustomPrompt="1"/>
          </p:nvPr>
        </p:nvSpPr>
        <p:spPr>
          <a:xfrm>
            <a:off x="64492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
        <p:nvSpPr>
          <p:cNvPr id="38" name="テキスト プレースホルダー 11"/>
          <p:cNvSpPr>
            <a:spLocks noGrp="1"/>
          </p:cNvSpPr>
          <p:nvPr>
            <p:ph type="body" sz="quarter" idx="32" hasCustomPrompt="1"/>
          </p:nvPr>
        </p:nvSpPr>
        <p:spPr>
          <a:xfrm>
            <a:off x="145280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9179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8" decel="10000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1" decel="10000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8" decel="100000" fill="hold" grpId="0" nodeType="after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8" decel="100000"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0-#ppt_h/2"/>
                                          </p:val>
                                        </p:tav>
                                        <p:tav tm="100000">
                                          <p:val>
                                            <p:strVal val="#ppt_y"/>
                                          </p:val>
                                        </p:tav>
                                      </p:tavLst>
                                    </p:anim>
                                  </p:childTnLst>
                                </p:cTn>
                              </p:par>
                              <p:par>
                                <p:cTn id="72" presetID="2" presetClass="entr" presetSubtype="4" decel="10000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8" decel="100000" fill="hold" grpId="0" nodeType="afterEffect">
                                  <p:stCondLst>
                                    <p:cond delay="50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5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1" decel="100000" fill="hold" grpId="0" nodeType="withEffect">
                                  <p:stCondLst>
                                    <p:cond delay="50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5000"/>
                            </p:stCondLst>
                            <p:childTnLst>
                              <p:par>
                                <p:cTn id="94" presetID="2" presetClass="entr" presetSubtype="8" decel="100000" fill="hold" grpId="0" nodeType="after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0-#ppt_w/2"/>
                                          </p:val>
                                        </p:tav>
                                        <p:tav tm="100000">
                                          <p:val>
                                            <p:strVal val="#ppt_x"/>
                                          </p:val>
                                        </p:tav>
                                      </p:tavLst>
                                    </p:anim>
                                    <p:anim calcmode="lin" valueType="num">
                                      <p:cBhvr additive="base">
                                        <p:cTn id="97" dur="500" fill="hold"/>
                                        <p:tgtEl>
                                          <p:spTgt spid="15"/>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0-#ppt_w/2"/>
                                          </p:val>
                                        </p:tav>
                                        <p:tav tm="100000">
                                          <p:val>
                                            <p:strVal val="#ppt_x"/>
                                          </p:val>
                                        </p:tav>
                                      </p:tavLst>
                                    </p:anim>
                                    <p:anim calcmode="lin" valueType="num">
                                      <p:cBhvr additive="base">
                                        <p:cTn id="101" dur="50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1" decel="100000" fill="hold" grpId="0" nodeType="withEffect">
                                  <p:stCondLst>
                                    <p:cond delay="50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0-#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1"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P spid="26" grpId="0"/>
      <p:bldP spid="27" grpId="0"/>
      <p:bldP spid="28" grpId="0">
        <p:tmplLst>
          <p:tmpl>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1"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p:tmplLst>
          <p:tmpl>
            <p:tnLst>
              <p:par>
                <p:cTn presetID="2" presetClass="entr" presetSubtype="1"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正方形/長方形 4"/>
          <p:cNvSpPr/>
          <p:nvPr userDrawn="1"/>
        </p:nvSpPr>
        <p:spPr>
          <a:xfrm>
            <a:off x="10837992" y="5592511"/>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0" y="5582770"/>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0837992"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 name="グループ化 8"/>
          <p:cNvGrpSpPr/>
          <p:nvPr userDrawn="1"/>
        </p:nvGrpSpPr>
        <p:grpSpPr>
          <a:xfrm>
            <a:off x="5863506" y="5582771"/>
            <a:ext cx="3160090" cy="3150350"/>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4" name="グループ化 13"/>
          <p:cNvGrpSpPr/>
          <p:nvPr userDrawn="1"/>
        </p:nvGrpSpPr>
        <p:grpSpPr>
          <a:xfrm rot="5400000">
            <a:off x="5868376" y="2188943"/>
            <a:ext cx="3160090" cy="3150350"/>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9" name="グループ化 18"/>
          <p:cNvGrpSpPr/>
          <p:nvPr userDrawn="1"/>
        </p:nvGrpSpPr>
        <p:grpSpPr>
          <a:xfrm rot="10800000">
            <a:off x="9278221" y="2193813"/>
            <a:ext cx="3160090" cy="3150350"/>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4" name="グループ化 23"/>
          <p:cNvGrpSpPr/>
          <p:nvPr userDrawn="1"/>
        </p:nvGrpSpPr>
        <p:grpSpPr>
          <a:xfrm rot="16200000">
            <a:off x="9273351" y="5587641"/>
            <a:ext cx="3160090" cy="3150350"/>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15" hasCustomPrompt="1"/>
          </p:nvPr>
        </p:nvSpPr>
        <p:spPr>
          <a:xfrm>
            <a:off x="6262886"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16" hasCustomPrompt="1"/>
          </p:nvPr>
        </p:nvSpPr>
        <p:spPr>
          <a:xfrm>
            <a:off x="6262886"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a:t>A</a:t>
            </a:r>
            <a:endParaRPr lang="en-US"/>
          </a:p>
        </p:txBody>
      </p:sp>
      <p:sp>
        <p:nvSpPr>
          <p:cNvPr id="31" name="テキスト プレースホルダー 11"/>
          <p:cNvSpPr>
            <a:spLocks noGrp="1"/>
          </p:cNvSpPr>
          <p:nvPr>
            <p:ph type="body" sz="quarter" idx="17" hasCustomPrompt="1"/>
          </p:nvPr>
        </p:nvSpPr>
        <p:spPr>
          <a:xfrm>
            <a:off x="9674034"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a:t>Text Here</a:t>
            </a:r>
            <a:endParaRPr lang="en-US"/>
          </a:p>
        </p:txBody>
      </p:sp>
      <p:sp>
        <p:nvSpPr>
          <p:cNvPr id="32" name="テキスト プレースホルダー 11"/>
          <p:cNvSpPr>
            <a:spLocks noGrp="1"/>
          </p:cNvSpPr>
          <p:nvPr>
            <p:ph type="body" sz="quarter" idx="18" hasCustomPrompt="1"/>
          </p:nvPr>
        </p:nvSpPr>
        <p:spPr>
          <a:xfrm>
            <a:off x="9674034"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a:t>A</a:t>
            </a:r>
            <a:endParaRPr lang="en-US"/>
          </a:p>
        </p:txBody>
      </p:sp>
      <p:sp>
        <p:nvSpPr>
          <p:cNvPr id="33" name="テキスト プレースホルダー 11"/>
          <p:cNvSpPr>
            <a:spLocks noGrp="1"/>
          </p:cNvSpPr>
          <p:nvPr>
            <p:ph type="body" sz="quarter" idx="19" hasCustomPrompt="1"/>
          </p:nvPr>
        </p:nvSpPr>
        <p:spPr>
          <a:xfrm>
            <a:off x="6244999"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a:t>Text Here</a:t>
            </a:r>
            <a:endParaRPr lang="en-US"/>
          </a:p>
        </p:txBody>
      </p:sp>
      <p:sp>
        <p:nvSpPr>
          <p:cNvPr id="34" name="テキスト プレースホルダー 11"/>
          <p:cNvSpPr>
            <a:spLocks noGrp="1"/>
          </p:cNvSpPr>
          <p:nvPr>
            <p:ph type="body" sz="quarter" idx="20" hasCustomPrompt="1"/>
          </p:nvPr>
        </p:nvSpPr>
        <p:spPr>
          <a:xfrm>
            <a:off x="6244999"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a:t>A</a:t>
            </a:r>
            <a:endParaRPr lang="en-US"/>
          </a:p>
        </p:txBody>
      </p:sp>
      <p:sp>
        <p:nvSpPr>
          <p:cNvPr id="35" name="テキスト プレースホルダー 11"/>
          <p:cNvSpPr>
            <a:spLocks noGrp="1"/>
          </p:cNvSpPr>
          <p:nvPr>
            <p:ph type="body" sz="quarter" idx="21" hasCustomPrompt="1"/>
          </p:nvPr>
        </p:nvSpPr>
        <p:spPr>
          <a:xfrm>
            <a:off x="9656147"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a:t>Text Here</a:t>
            </a:r>
            <a:endParaRPr lang="en-US"/>
          </a:p>
        </p:txBody>
      </p:sp>
      <p:sp>
        <p:nvSpPr>
          <p:cNvPr id="36" name="テキスト プレースホルダー 11"/>
          <p:cNvSpPr>
            <a:spLocks noGrp="1"/>
          </p:cNvSpPr>
          <p:nvPr>
            <p:ph type="body" sz="quarter" idx="22" hasCustomPrompt="1"/>
          </p:nvPr>
        </p:nvSpPr>
        <p:spPr>
          <a:xfrm>
            <a:off x="9656147"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a:t>A</a:t>
            </a:r>
            <a:endParaRPr lang="en-US"/>
          </a:p>
        </p:txBody>
      </p:sp>
      <p:sp>
        <p:nvSpPr>
          <p:cNvPr id="37" name="テキスト プレースホルダー 11"/>
          <p:cNvSpPr>
            <a:spLocks noGrp="1"/>
          </p:cNvSpPr>
          <p:nvPr>
            <p:ph type="body" sz="quarter" idx="23" hasCustomPrompt="1"/>
          </p:nvPr>
        </p:nvSpPr>
        <p:spPr>
          <a:xfrm>
            <a:off x="637261" y="276913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a:t>Text Here</a:t>
            </a:r>
            <a:endParaRPr lang="en-US"/>
          </a:p>
        </p:txBody>
      </p:sp>
      <p:sp>
        <p:nvSpPr>
          <p:cNvPr id="38" name="テキスト プレースホルダー 11"/>
          <p:cNvSpPr>
            <a:spLocks noGrp="1"/>
          </p:cNvSpPr>
          <p:nvPr>
            <p:ph type="body" sz="quarter" idx="24" hasCustomPrompt="1"/>
          </p:nvPr>
        </p:nvSpPr>
        <p:spPr>
          <a:xfrm>
            <a:off x="637261" y="596449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a:t>Text Here</a:t>
            </a:r>
            <a:endParaRPr lang="en-US"/>
          </a:p>
        </p:txBody>
      </p:sp>
      <p:sp>
        <p:nvSpPr>
          <p:cNvPr id="39" name="テキスト プレースホルダー 11"/>
          <p:cNvSpPr>
            <a:spLocks noGrp="1"/>
          </p:cNvSpPr>
          <p:nvPr>
            <p:ph type="body" sz="quarter" idx="25" hasCustomPrompt="1"/>
          </p:nvPr>
        </p:nvSpPr>
        <p:spPr>
          <a:xfrm>
            <a:off x="12608591" y="281414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a:t>Text Here</a:t>
            </a:r>
            <a:endParaRPr lang="en-US"/>
          </a:p>
        </p:txBody>
      </p:sp>
      <p:sp>
        <p:nvSpPr>
          <p:cNvPr id="40" name="テキスト プレースホルダー 11"/>
          <p:cNvSpPr>
            <a:spLocks noGrp="1"/>
          </p:cNvSpPr>
          <p:nvPr>
            <p:ph type="body" sz="quarter" idx="26" hasCustomPrompt="1"/>
          </p:nvPr>
        </p:nvSpPr>
        <p:spPr>
          <a:xfrm>
            <a:off x="12608591" y="600949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a:t>Text Here</a:t>
            </a:r>
            <a:endParaRPr lang="en-US"/>
          </a:p>
        </p:txBody>
      </p:sp>
      <p:sp>
        <p:nvSpPr>
          <p:cNvPr id="41" name="図プレースホルダー 7"/>
          <p:cNvSpPr>
            <a:spLocks noGrp="1"/>
          </p:cNvSpPr>
          <p:nvPr>
            <p:ph type="pic" sz="quarter" idx="37" hasCustomPrompt="1"/>
          </p:nvPr>
        </p:nvSpPr>
        <p:spPr>
          <a:xfrm>
            <a:off x="637261" y="1546270"/>
            <a:ext cx="1222868" cy="1222868"/>
          </a:xfrm>
        </p:spPr>
        <p:txBody>
          <a:bodyPr>
            <a:normAutofit/>
          </a:bodyPr>
          <a:lstStyle>
            <a:lvl1pPr>
              <a:defRPr sz="1600"/>
            </a:lvl1pPr>
          </a:lstStyle>
          <a:p>
            <a:r>
              <a:rPr kumimoji="1" lang="en-US" altLang="ja-JP"/>
              <a:t>ICON</a:t>
            </a:r>
            <a:endParaRPr kumimoji="1" lang="ja-JP" altLang="en-US"/>
          </a:p>
        </p:txBody>
      </p:sp>
      <p:sp>
        <p:nvSpPr>
          <p:cNvPr id="42" name="図プレースホルダー 7"/>
          <p:cNvSpPr>
            <a:spLocks noGrp="1"/>
          </p:cNvSpPr>
          <p:nvPr>
            <p:ph type="pic" sz="quarter" idx="38" hasCustomPrompt="1"/>
          </p:nvPr>
        </p:nvSpPr>
        <p:spPr>
          <a:xfrm>
            <a:off x="16434016" y="1572639"/>
            <a:ext cx="1222868" cy="1222868"/>
          </a:xfrm>
        </p:spPr>
        <p:txBody>
          <a:bodyPr>
            <a:normAutofit/>
          </a:bodyPr>
          <a:lstStyle>
            <a:lvl1pPr>
              <a:defRPr sz="1600"/>
            </a:lvl1pPr>
          </a:lstStyle>
          <a:p>
            <a:r>
              <a:rPr kumimoji="1" lang="en-US" altLang="ja-JP"/>
              <a:t>ICON</a:t>
            </a:r>
            <a:endParaRPr kumimoji="1" lang="ja-JP" altLang="en-US"/>
          </a:p>
        </p:txBody>
      </p:sp>
      <p:sp>
        <p:nvSpPr>
          <p:cNvPr id="43" name="図プレースホルダー 7"/>
          <p:cNvSpPr>
            <a:spLocks noGrp="1"/>
          </p:cNvSpPr>
          <p:nvPr>
            <p:ph type="pic" sz="quarter" idx="39" hasCustomPrompt="1"/>
          </p:nvPr>
        </p:nvSpPr>
        <p:spPr>
          <a:xfrm>
            <a:off x="637261" y="8169738"/>
            <a:ext cx="1222868" cy="1222868"/>
          </a:xfrm>
        </p:spPr>
        <p:txBody>
          <a:bodyPr>
            <a:normAutofit/>
          </a:bodyPr>
          <a:lstStyle>
            <a:lvl1pPr>
              <a:defRPr sz="1600"/>
            </a:lvl1pPr>
          </a:lstStyle>
          <a:p>
            <a:r>
              <a:rPr kumimoji="1" lang="en-US" altLang="ja-JP"/>
              <a:t>ICON</a:t>
            </a:r>
            <a:endParaRPr kumimoji="1" lang="ja-JP" altLang="en-US"/>
          </a:p>
        </p:txBody>
      </p:sp>
      <p:sp>
        <p:nvSpPr>
          <p:cNvPr id="44" name="図プレースホルダー 7"/>
          <p:cNvSpPr>
            <a:spLocks noGrp="1"/>
          </p:cNvSpPr>
          <p:nvPr>
            <p:ph type="pic" sz="quarter" idx="40" hasCustomPrompt="1"/>
          </p:nvPr>
        </p:nvSpPr>
        <p:spPr>
          <a:xfrm>
            <a:off x="16434016" y="8196107"/>
            <a:ext cx="1222868" cy="1222868"/>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22685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 calcmode="lin" valueType="num">
                                      <p:cBhvr additive="base">
                                        <p:cTn id="15"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25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25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3" decel="10000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33">
                                            <p:txEl>
                                              <p:pRg st="0" end="0"/>
                                            </p:txEl>
                                          </p:spTgt>
                                        </p:tgtEl>
                                        <p:attrNameLst>
                                          <p:attrName>style.visibility</p:attrName>
                                        </p:attrNameLst>
                                      </p:cBhvr>
                                      <p:to>
                                        <p:strVal val="visible"/>
                                      </p:to>
                                    </p:set>
                                    <p:anim calcmode="lin" valueType="num">
                                      <p:cBhvr additive="base">
                                        <p:cTn id="35"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3">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childTnLst>
                                    <p:set>
                                      <p:cBhvr>
                                        <p:cTn id="38" dur="1" fill="hold">
                                          <p:stCondLst>
                                            <p:cond delay="0"/>
                                          </p:stCondLst>
                                        </p:cTn>
                                        <p:tgtEl>
                                          <p:spTgt spid="34">
                                            <p:txEl>
                                              <p:pRg st="0" end="0"/>
                                            </p:txEl>
                                          </p:spTgt>
                                        </p:tgtEl>
                                        <p:attrNameLst>
                                          <p:attrName>style.visibility</p:attrName>
                                        </p:attrNameLst>
                                      </p:cBhvr>
                                      <p:to>
                                        <p:strVal val="visible"/>
                                      </p:to>
                                    </p:set>
                                    <p:anim calcmode="lin" valueType="num">
                                      <p:cBhvr additive="base">
                                        <p:cTn id="3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9" decel="100000" fill="hold" nodeType="withEffect">
                                  <p:stCondLst>
                                    <p:cond delay="75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9" decel="100000" fill="hold" grpId="0" nodeType="withEffect">
                                  <p:stCondLst>
                                    <p:cond delay="750"/>
                                  </p:stCondLst>
                                  <p:childTnLst>
                                    <p:set>
                                      <p:cBhvr>
                                        <p:cTn id="46" dur="1" fill="hold">
                                          <p:stCondLst>
                                            <p:cond delay="0"/>
                                          </p:stCondLst>
                                        </p:cTn>
                                        <p:tgtEl>
                                          <p:spTgt spid="35">
                                            <p:txEl>
                                              <p:pRg st="0" end="0"/>
                                            </p:txEl>
                                          </p:spTgt>
                                        </p:tgtEl>
                                        <p:attrNameLst>
                                          <p:attrName>style.visibility</p:attrName>
                                        </p:attrNameLst>
                                      </p:cBhvr>
                                      <p:to>
                                        <p:strVal val="visible"/>
                                      </p:to>
                                    </p:set>
                                    <p:anim calcmode="lin" valueType="num">
                                      <p:cBhvr additive="base">
                                        <p:cTn id="4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9" decel="100000" fill="hold" grpId="0" nodeType="withEffect">
                                  <p:stCondLst>
                                    <p:cond delay="75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53" fill="hold">
                            <p:stCondLst>
                              <p:cond delay="1250"/>
                            </p:stCondLst>
                            <p:childTnLst>
                              <p:par>
                                <p:cTn id="54" presetID="22" presetClass="entr" presetSubtype="2" fill="hold" grpId="0" nodeType="afterEffect">
                                  <p:stCondLst>
                                    <p:cond delay="25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250"/>
                            </p:stCondLst>
                            <p:childTnLst>
                              <p:par>
                                <p:cTn id="64" presetID="22" presetClass="entr" presetSubtype="8" fill="hold" grpId="0" nodeType="after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par>
                          <p:cTn id="73" fill="hold">
                            <p:stCondLst>
                              <p:cond delay="3250"/>
                            </p:stCondLst>
                            <p:childTnLst>
                              <p:par>
                                <p:cTn id="74" presetID="22" presetClass="entr" presetSubtype="2" fill="hold" grpId="0" nodeType="afterEffect">
                                  <p:stCondLst>
                                    <p:cond delay="25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par>
                          <p:cTn id="83" fill="hold">
                            <p:stCondLst>
                              <p:cond delay="4250"/>
                            </p:stCondLst>
                            <p:childTnLst>
                              <p:par>
                                <p:cTn id="84" presetID="22" presetClass="entr" presetSubtype="8" fill="hold" grpId="0" nodeType="afterEffect">
                                  <p:stCondLst>
                                    <p:cond delay="25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9" grpId="0" build="p">
        <p:tmplLst>
          <p:tmpl lvl="1">
            <p:tnLst>
              <p:par>
                <p:cTn presetID="2" presetClass="entr" presetSubtype="6"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6"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12"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3"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build="p">
        <p:tmplLst>
          <p:tmpl lvl="1">
            <p:tnLst>
              <p:par>
                <p:cTn presetID="2" presetClass="entr" presetSubtype="3"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build="p">
        <p:tmplLst>
          <p:tmpl lvl="1">
            <p:tnLst>
              <p:par>
                <p:cTn presetID="2" presetClass="entr" presetSubtype="9" decel="100000" fill="hold" nodeType="withEffect">
                  <p:stCondLst>
                    <p:cond delay="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9" decel="100000" fill="hold" nodeType="withEffect">
                  <p:stCondLst>
                    <p:cond delay="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2" grpId="0"/>
      <p:bldP spid="43" grpId="0"/>
      <p:bldP spid="44"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1498356"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6" name="図プレースホルダー 9"/>
          <p:cNvSpPr>
            <a:spLocks noGrp="1"/>
          </p:cNvSpPr>
          <p:nvPr>
            <p:ph type="pic" sz="quarter" idx="12" hasCustomPrompt="1"/>
          </p:nvPr>
        </p:nvSpPr>
        <p:spPr>
          <a:xfrm>
            <a:off x="1644130" y="1780168"/>
            <a:ext cx="2772227" cy="2772467"/>
          </a:xfrm>
          <a:prstGeom prst="ellipse">
            <a:avLst/>
          </a:prstGeom>
        </p:spPr>
        <p:txBody>
          <a:bodyPr/>
          <a:lstStyle>
            <a:lvl1pPr>
              <a:defRPr/>
            </a:lvl1pPr>
          </a:lstStyle>
          <a:p>
            <a:r>
              <a:rPr kumimoji="1" lang="en-US" altLang="ja-JP"/>
              <a:t>Add Image</a:t>
            </a:r>
            <a:endParaRPr kumimoji="1" lang="ja-JP" altLang="en-US"/>
          </a:p>
        </p:txBody>
      </p:sp>
      <p:sp>
        <p:nvSpPr>
          <p:cNvPr id="7" name="テキスト プレースホルダー 6"/>
          <p:cNvSpPr>
            <a:spLocks noGrp="1"/>
          </p:cNvSpPr>
          <p:nvPr>
            <p:ph type="body" sz="quarter" idx="16" hasCustomPrompt="1"/>
          </p:nvPr>
        </p:nvSpPr>
        <p:spPr>
          <a:xfrm>
            <a:off x="1087311"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8" name="円/楕円 7"/>
          <p:cNvSpPr/>
          <p:nvPr userDrawn="1"/>
        </p:nvSpPr>
        <p:spPr>
          <a:xfrm>
            <a:off x="5548806"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9" name="図プレースホルダー 9"/>
          <p:cNvSpPr>
            <a:spLocks noGrp="1"/>
          </p:cNvSpPr>
          <p:nvPr>
            <p:ph type="pic" sz="quarter" idx="17" hasCustomPrompt="1"/>
          </p:nvPr>
        </p:nvSpPr>
        <p:spPr>
          <a:xfrm>
            <a:off x="5694580" y="1780167"/>
            <a:ext cx="2772227" cy="2772467"/>
          </a:xfrm>
          <a:prstGeom prst="ellipse">
            <a:avLst/>
          </a:prstGeom>
        </p:spPr>
        <p:txBody>
          <a:bodyPr/>
          <a:lstStyle>
            <a:lvl1pPr>
              <a:defRPr/>
            </a:lvl1pPr>
          </a:lstStyle>
          <a:p>
            <a:r>
              <a:rPr kumimoji="1" lang="en-US" altLang="ja-JP"/>
              <a:t>Add Image</a:t>
            </a:r>
            <a:endParaRPr kumimoji="1" lang="ja-JP" altLang="en-US"/>
          </a:p>
        </p:txBody>
      </p:sp>
      <p:sp>
        <p:nvSpPr>
          <p:cNvPr id="10" name="テキスト プレースホルダー 6"/>
          <p:cNvSpPr>
            <a:spLocks noGrp="1"/>
          </p:cNvSpPr>
          <p:nvPr>
            <p:ph type="body" sz="quarter" idx="18" hasCustomPrompt="1"/>
          </p:nvPr>
        </p:nvSpPr>
        <p:spPr>
          <a:xfrm>
            <a:off x="5137761"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11" name="円/楕円 10"/>
          <p:cNvSpPr/>
          <p:nvPr userDrawn="1"/>
        </p:nvSpPr>
        <p:spPr>
          <a:xfrm>
            <a:off x="9612852"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2" name="図プレースホルダー 9"/>
          <p:cNvSpPr>
            <a:spLocks noGrp="1"/>
          </p:cNvSpPr>
          <p:nvPr>
            <p:ph type="pic" sz="quarter" idx="19" hasCustomPrompt="1"/>
          </p:nvPr>
        </p:nvSpPr>
        <p:spPr>
          <a:xfrm>
            <a:off x="9758626" y="1780168"/>
            <a:ext cx="2772227" cy="2772467"/>
          </a:xfrm>
          <a:prstGeom prst="ellipse">
            <a:avLst/>
          </a:prstGeom>
        </p:spPr>
        <p:txBody>
          <a:bodyPr/>
          <a:lstStyle>
            <a:lvl1pPr>
              <a:defRPr/>
            </a:lvl1pPr>
          </a:lstStyle>
          <a:p>
            <a:r>
              <a:rPr kumimoji="1" lang="en-US" altLang="ja-JP"/>
              <a:t>Add Image</a:t>
            </a:r>
            <a:endParaRPr kumimoji="1" lang="ja-JP" altLang="en-US"/>
          </a:p>
        </p:txBody>
      </p:sp>
      <p:sp>
        <p:nvSpPr>
          <p:cNvPr id="13" name="テキスト プレースホルダー 6"/>
          <p:cNvSpPr>
            <a:spLocks noGrp="1"/>
          </p:cNvSpPr>
          <p:nvPr>
            <p:ph type="body" sz="quarter" idx="20" hasCustomPrompt="1"/>
          </p:nvPr>
        </p:nvSpPr>
        <p:spPr>
          <a:xfrm>
            <a:off x="9201807"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14" name="円/楕円 13"/>
          <p:cNvSpPr/>
          <p:nvPr userDrawn="1"/>
        </p:nvSpPr>
        <p:spPr>
          <a:xfrm>
            <a:off x="13663302"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5" name="図プレースホルダー 9"/>
          <p:cNvSpPr>
            <a:spLocks noGrp="1"/>
          </p:cNvSpPr>
          <p:nvPr>
            <p:ph type="pic" sz="quarter" idx="21" hasCustomPrompt="1"/>
          </p:nvPr>
        </p:nvSpPr>
        <p:spPr>
          <a:xfrm>
            <a:off x="13809076" y="1780167"/>
            <a:ext cx="2772227" cy="2772467"/>
          </a:xfrm>
          <a:prstGeom prst="ellipse">
            <a:avLst/>
          </a:prstGeom>
        </p:spPr>
        <p:txBody>
          <a:bodyPr/>
          <a:lstStyle>
            <a:lvl1pPr>
              <a:defRPr/>
            </a:lvl1pPr>
          </a:lstStyle>
          <a:p>
            <a:r>
              <a:rPr kumimoji="1" lang="en-US" altLang="ja-JP"/>
              <a:t>Add Image</a:t>
            </a:r>
            <a:endParaRPr kumimoji="1" lang="ja-JP" altLang="en-US"/>
          </a:p>
        </p:txBody>
      </p:sp>
      <p:sp>
        <p:nvSpPr>
          <p:cNvPr id="16" name="テキスト プレースホルダー 6"/>
          <p:cNvSpPr>
            <a:spLocks noGrp="1"/>
          </p:cNvSpPr>
          <p:nvPr>
            <p:ph type="body" sz="quarter" idx="22" hasCustomPrompt="1"/>
          </p:nvPr>
        </p:nvSpPr>
        <p:spPr>
          <a:xfrm>
            <a:off x="13252257"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17" name="円/楕円 16"/>
          <p:cNvSpPr/>
          <p:nvPr userDrawn="1"/>
        </p:nvSpPr>
        <p:spPr>
          <a:xfrm>
            <a:off x="1498356"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8" name="図プレースホルダー 9"/>
          <p:cNvSpPr>
            <a:spLocks noGrp="1"/>
          </p:cNvSpPr>
          <p:nvPr>
            <p:ph type="pic" sz="quarter" idx="23" hasCustomPrompt="1"/>
          </p:nvPr>
        </p:nvSpPr>
        <p:spPr>
          <a:xfrm>
            <a:off x="1644130" y="5857157"/>
            <a:ext cx="2772227" cy="2772467"/>
          </a:xfrm>
          <a:prstGeom prst="ellipse">
            <a:avLst/>
          </a:prstGeom>
        </p:spPr>
        <p:txBody>
          <a:bodyPr/>
          <a:lstStyle>
            <a:lvl1pPr>
              <a:defRPr/>
            </a:lvl1pPr>
          </a:lstStyle>
          <a:p>
            <a:r>
              <a:rPr kumimoji="1" lang="en-US" altLang="ja-JP"/>
              <a:t>Add Image</a:t>
            </a:r>
            <a:endParaRPr kumimoji="1" lang="ja-JP" altLang="en-US"/>
          </a:p>
        </p:txBody>
      </p:sp>
      <p:sp>
        <p:nvSpPr>
          <p:cNvPr id="19" name="テキスト プレースホルダー 6"/>
          <p:cNvSpPr>
            <a:spLocks noGrp="1"/>
          </p:cNvSpPr>
          <p:nvPr>
            <p:ph type="body" sz="quarter" idx="24" hasCustomPrompt="1"/>
          </p:nvPr>
        </p:nvSpPr>
        <p:spPr>
          <a:xfrm>
            <a:off x="1087311"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20" name="円/楕円 19"/>
          <p:cNvSpPr/>
          <p:nvPr userDrawn="1"/>
        </p:nvSpPr>
        <p:spPr>
          <a:xfrm>
            <a:off x="5548806"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21" name="図プレースホルダー 9"/>
          <p:cNvSpPr>
            <a:spLocks noGrp="1"/>
          </p:cNvSpPr>
          <p:nvPr>
            <p:ph type="pic" sz="quarter" idx="25" hasCustomPrompt="1"/>
          </p:nvPr>
        </p:nvSpPr>
        <p:spPr>
          <a:xfrm>
            <a:off x="5694580" y="5857156"/>
            <a:ext cx="2772227" cy="2772467"/>
          </a:xfrm>
          <a:prstGeom prst="ellipse">
            <a:avLst/>
          </a:prstGeom>
        </p:spPr>
        <p:txBody>
          <a:bodyPr/>
          <a:lstStyle>
            <a:lvl1pPr>
              <a:defRPr/>
            </a:lvl1pPr>
          </a:lstStyle>
          <a:p>
            <a:r>
              <a:rPr kumimoji="1" lang="en-US" altLang="ja-JP"/>
              <a:t>Add Image</a:t>
            </a:r>
            <a:endParaRPr kumimoji="1" lang="ja-JP" altLang="en-US"/>
          </a:p>
        </p:txBody>
      </p:sp>
      <p:sp>
        <p:nvSpPr>
          <p:cNvPr id="22" name="テキスト プレースホルダー 6"/>
          <p:cNvSpPr>
            <a:spLocks noGrp="1"/>
          </p:cNvSpPr>
          <p:nvPr>
            <p:ph type="body" sz="quarter" idx="26" hasCustomPrompt="1"/>
          </p:nvPr>
        </p:nvSpPr>
        <p:spPr>
          <a:xfrm>
            <a:off x="5137761"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23" name="円/楕円 22"/>
          <p:cNvSpPr/>
          <p:nvPr userDrawn="1"/>
        </p:nvSpPr>
        <p:spPr>
          <a:xfrm>
            <a:off x="9612852"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24" name="図プレースホルダー 9"/>
          <p:cNvSpPr>
            <a:spLocks noGrp="1"/>
          </p:cNvSpPr>
          <p:nvPr>
            <p:ph type="pic" sz="quarter" idx="27" hasCustomPrompt="1"/>
          </p:nvPr>
        </p:nvSpPr>
        <p:spPr>
          <a:xfrm>
            <a:off x="9758626" y="5857157"/>
            <a:ext cx="2772227" cy="2772467"/>
          </a:xfrm>
          <a:prstGeom prst="ellipse">
            <a:avLst/>
          </a:prstGeom>
        </p:spPr>
        <p:txBody>
          <a:bodyPr/>
          <a:lstStyle>
            <a:lvl1pPr>
              <a:defRPr/>
            </a:lvl1pPr>
          </a:lstStyle>
          <a:p>
            <a:r>
              <a:rPr kumimoji="1" lang="en-US" altLang="ja-JP"/>
              <a:t>Add Image</a:t>
            </a:r>
            <a:endParaRPr kumimoji="1" lang="ja-JP" altLang="en-US"/>
          </a:p>
        </p:txBody>
      </p:sp>
      <p:sp>
        <p:nvSpPr>
          <p:cNvPr id="25" name="テキスト プレースホルダー 6"/>
          <p:cNvSpPr>
            <a:spLocks noGrp="1"/>
          </p:cNvSpPr>
          <p:nvPr>
            <p:ph type="body" sz="quarter" idx="28" hasCustomPrompt="1"/>
          </p:nvPr>
        </p:nvSpPr>
        <p:spPr>
          <a:xfrm>
            <a:off x="9201807"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
        <p:nvSpPr>
          <p:cNvPr id="26" name="円/楕円 25"/>
          <p:cNvSpPr/>
          <p:nvPr userDrawn="1"/>
        </p:nvSpPr>
        <p:spPr>
          <a:xfrm>
            <a:off x="13663302"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27" name="図プレースホルダー 9"/>
          <p:cNvSpPr>
            <a:spLocks noGrp="1"/>
          </p:cNvSpPr>
          <p:nvPr>
            <p:ph type="pic" sz="quarter" idx="29" hasCustomPrompt="1"/>
          </p:nvPr>
        </p:nvSpPr>
        <p:spPr>
          <a:xfrm>
            <a:off x="13809076" y="5857156"/>
            <a:ext cx="2772227" cy="2772467"/>
          </a:xfrm>
          <a:prstGeom prst="ellipse">
            <a:avLst/>
          </a:prstGeom>
        </p:spPr>
        <p:txBody>
          <a:bodyPr/>
          <a:lstStyle>
            <a:lvl1pPr>
              <a:defRPr/>
            </a:lvl1pPr>
          </a:lstStyle>
          <a:p>
            <a:r>
              <a:rPr kumimoji="1" lang="en-US" altLang="ja-JP"/>
              <a:t>Add Image</a:t>
            </a:r>
            <a:endParaRPr kumimoji="1" lang="ja-JP" altLang="en-US"/>
          </a:p>
        </p:txBody>
      </p:sp>
      <p:sp>
        <p:nvSpPr>
          <p:cNvPr id="28" name="テキスト プレースホルダー 6"/>
          <p:cNvSpPr>
            <a:spLocks noGrp="1"/>
          </p:cNvSpPr>
          <p:nvPr>
            <p:ph type="body" sz="quarter" idx="30" hasCustomPrompt="1"/>
          </p:nvPr>
        </p:nvSpPr>
        <p:spPr>
          <a:xfrm>
            <a:off x="13252257"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a:t>TEXT HERE</a:t>
            </a:r>
            <a:endParaRPr kumimoji="1" lang="ja-JP" altLang="en-US"/>
          </a:p>
        </p:txBody>
      </p:sp>
    </p:spTree>
    <p:extLst>
      <p:ext uri="{BB962C8B-B14F-4D97-AF65-F5344CB8AC3E}">
        <p14:creationId xmlns:p14="http://schemas.microsoft.com/office/powerpoint/2010/main" val="309151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Info">
    <p:spTree>
      <p:nvGrpSpPr>
        <p:cNvPr id="1" name=""/>
        <p:cNvGrpSpPr/>
        <p:nvPr/>
      </p:nvGrpSpPr>
      <p:grpSpPr>
        <a:xfrm>
          <a:off x="0" y="0"/>
          <a:ext cx="0" cy="0"/>
          <a:chOff x="0" y="0"/>
          <a:chExt cx="0" cy="0"/>
        </a:xfrm>
      </p:grpSpPr>
      <p:sp>
        <p:nvSpPr>
          <p:cNvPr id="18" name="タイトル 1"/>
          <p:cNvSpPr>
            <a:spLocks noGrp="1"/>
          </p:cNvSpPr>
          <p:nvPr>
            <p:ph type="ctrTitle" hasCustomPrompt="1"/>
          </p:nvPr>
        </p:nvSpPr>
        <p:spPr>
          <a:xfrm>
            <a:off x="2266442" y="4288405"/>
            <a:ext cx="13753528" cy="1189757"/>
          </a:xfrm>
          <a:prstGeom prst="rect">
            <a:avLst/>
          </a:prstGeom>
        </p:spPr>
        <p:txBody>
          <a:bodyPr anchor="ctr"/>
          <a:lstStyle>
            <a:lvl1pPr algn="ctr">
              <a:lnSpc>
                <a:spcPct val="100000"/>
              </a:lnSpc>
              <a:defRPr sz="7200" spc="1500" baseline="0">
                <a:solidFill>
                  <a:schemeClr val="accent1"/>
                </a:solidFill>
                <a:latin typeface="+mj-lt"/>
              </a:defRPr>
            </a:lvl1pPr>
          </a:lstStyle>
          <a:p>
            <a:r>
              <a:rPr lang="en-US" altLang="ja-JP"/>
              <a:t>TITLE HERE</a:t>
            </a:r>
            <a:endParaRPr lang="en-US"/>
          </a:p>
        </p:txBody>
      </p:sp>
      <p:sp>
        <p:nvSpPr>
          <p:cNvPr id="19" name="サブタイトル 2"/>
          <p:cNvSpPr>
            <a:spLocks noGrp="1"/>
          </p:cNvSpPr>
          <p:nvPr>
            <p:ph type="subTitle" idx="1" hasCustomPrompt="1"/>
          </p:nvPr>
        </p:nvSpPr>
        <p:spPr>
          <a:xfrm>
            <a:off x="2266442" y="5368525"/>
            <a:ext cx="13753528" cy="785311"/>
          </a:xfrm>
          <a:prstGeom prst="rect">
            <a:avLst/>
          </a:prstGeom>
        </p:spPr>
        <p:txBody>
          <a:bodyPr anchor="ctr">
            <a:normAutofit/>
          </a:bodyPr>
          <a:lstStyle>
            <a:lvl1pPr marL="0" indent="0" algn="ctr">
              <a:spcBef>
                <a:spcPts val="0"/>
              </a:spcBef>
              <a:buNone/>
              <a:defRPr sz="3200" spc="600" baseline="0">
                <a:solidFill>
                  <a:schemeClr val="bg2">
                    <a:lumMod val="50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0" name="テキスト プレースホルダー 11"/>
          <p:cNvSpPr>
            <a:spLocks noGrp="1"/>
          </p:cNvSpPr>
          <p:nvPr>
            <p:ph type="body" sz="quarter" idx="17" hasCustomPrompt="1"/>
          </p:nvPr>
        </p:nvSpPr>
        <p:spPr>
          <a:xfrm>
            <a:off x="2122426" y="8608885"/>
            <a:ext cx="14041560" cy="1500330"/>
          </a:xfrm>
        </p:spPr>
        <p:txBody>
          <a:bodyPr anchor="b">
            <a:noAutofit/>
          </a:bodyPr>
          <a:lstStyle>
            <a:lvl1pPr algn="ctr">
              <a:lnSpc>
                <a:spcPct val="120000"/>
              </a:lnSpc>
              <a:spcBef>
                <a:spcPts val="0"/>
              </a:spcBef>
              <a:defRPr sz="2000">
                <a:solidFill>
                  <a:schemeClr val="tx1">
                    <a:lumMod val="60000"/>
                    <a:lumOff val="40000"/>
                  </a:schemeClr>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99850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iterate type="lt">
                                    <p:tmPct val="10000"/>
                                  </p:iterate>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25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1024052"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6" name="テキスト プレースホルダー 11"/>
          <p:cNvSpPr>
            <a:spLocks noGrp="1"/>
          </p:cNvSpPr>
          <p:nvPr>
            <p:ph type="body" sz="quarter" idx="16" hasCustomPrompt="1"/>
          </p:nvPr>
        </p:nvSpPr>
        <p:spPr>
          <a:xfrm>
            <a:off x="658927"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19" name="図プレースホルダー 18"/>
          <p:cNvSpPr>
            <a:spLocks noGrp="1"/>
          </p:cNvSpPr>
          <p:nvPr>
            <p:ph type="pic" sz="quarter" idx="17" hasCustomPrompt="1"/>
          </p:nvPr>
        </p:nvSpPr>
        <p:spPr>
          <a:xfrm>
            <a:off x="1214552"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23" name="直線コネクタ 22"/>
          <p:cNvCxnSpPr/>
          <p:nvPr userDrawn="1"/>
        </p:nvCxnSpPr>
        <p:spPr>
          <a:xfrm>
            <a:off x="906314"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5285379"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18" hasCustomPrompt="1"/>
          </p:nvPr>
        </p:nvSpPr>
        <p:spPr>
          <a:xfrm>
            <a:off x="4920254"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29" name="図プレースホルダー 18"/>
          <p:cNvSpPr>
            <a:spLocks noGrp="1"/>
          </p:cNvSpPr>
          <p:nvPr>
            <p:ph type="pic" sz="quarter" idx="19" hasCustomPrompt="1"/>
          </p:nvPr>
        </p:nvSpPr>
        <p:spPr>
          <a:xfrm>
            <a:off x="5475879"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30" name="直線コネクタ 29"/>
          <p:cNvCxnSpPr/>
          <p:nvPr userDrawn="1"/>
        </p:nvCxnSpPr>
        <p:spPr>
          <a:xfrm>
            <a:off x="5167641"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9567188"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1"/>
          <p:cNvSpPr>
            <a:spLocks noGrp="1"/>
          </p:cNvSpPr>
          <p:nvPr>
            <p:ph type="body" sz="quarter" idx="20" hasCustomPrompt="1"/>
          </p:nvPr>
        </p:nvSpPr>
        <p:spPr>
          <a:xfrm>
            <a:off x="9202063"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33" name="図プレースホルダー 18"/>
          <p:cNvSpPr>
            <a:spLocks noGrp="1"/>
          </p:cNvSpPr>
          <p:nvPr>
            <p:ph type="pic" sz="quarter" idx="21" hasCustomPrompt="1"/>
          </p:nvPr>
        </p:nvSpPr>
        <p:spPr>
          <a:xfrm>
            <a:off x="9757688"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34" name="直線コネクタ 33"/>
          <p:cNvCxnSpPr/>
          <p:nvPr userDrawn="1"/>
        </p:nvCxnSpPr>
        <p:spPr>
          <a:xfrm>
            <a:off x="9449450"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13828515"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2" hasCustomPrompt="1"/>
          </p:nvPr>
        </p:nvSpPr>
        <p:spPr>
          <a:xfrm>
            <a:off x="13463390"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37" name="図プレースホルダー 18"/>
          <p:cNvSpPr>
            <a:spLocks noGrp="1"/>
          </p:cNvSpPr>
          <p:nvPr>
            <p:ph type="pic" sz="quarter" idx="23" hasCustomPrompt="1"/>
          </p:nvPr>
        </p:nvSpPr>
        <p:spPr>
          <a:xfrm>
            <a:off x="14019015"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38" name="直線コネクタ 37"/>
          <p:cNvCxnSpPr/>
          <p:nvPr userDrawn="1"/>
        </p:nvCxnSpPr>
        <p:spPr>
          <a:xfrm>
            <a:off x="13710777"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1047391"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プレースホルダー 11"/>
          <p:cNvSpPr>
            <a:spLocks noGrp="1"/>
          </p:cNvSpPr>
          <p:nvPr>
            <p:ph type="body" sz="quarter" idx="24" hasCustomPrompt="1"/>
          </p:nvPr>
        </p:nvSpPr>
        <p:spPr>
          <a:xfrm>
            <a:off x="682266"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41" name="図プレースホルダー 18"/>
          <p:cNvSpPr>
            <a:spLocks noGrp="1"/>
          </p:cNvSpPr>
          <p:nvPr>
            <p:ph type="pic" sz="quarter" idx="25" hasCustomPrompt="1"/>
          </p:nvPr>
        </p:nvSpPr>
        <p:spPr>
          <a:xfrm>
            <a:off x="1237891"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42" name="直線コネクタ 41"/>
          <p:cNvCxnSpPr/>
          <p:nvPr userDrawn="1"/>
        </p:nvCxnSpPr>
        <p:spPr>
          <a:xfrm>
            <a:off x="929653"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5308718"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プレースホルダー 11"/>
          <p:cNvSpPr>
            <a:spLocks noGrp="1"/>
          </p:cNvSpPr>
          <p:nvPr>
            <p:ph type="body" sz="quarter" idx="26" hasCustomPrompt="1"/>
          </p:nvPr>
        </p:nvSpPr>
        <p:spPr>
          <a:xfrm>
            <a:off x="4943593"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45" name="図プレースホルダー 18"/>
          <p:cNvSpPr>
            <a:spLocks noGrp="1"/>
          </p:cNvSpPr>
          <p:nvPr>
            <p:ph type="pic" sz="quarter" idx="27" hasCustomPrompt="1"/>
          </p:nvPr>
        </p:nvSpPr>
        <p:spPr>
          <a:xfrm>
            <a:off x="5499218"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46" name="直線コネクタ 45"/>
          <p:cNvCxnSpPr/>
          <p:nvPr userDrawn="1"/>
        </p:nvCxnSpPr>
        <p:spPr>
          <a:xfrm>
            <a:off x="5190980"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9590527"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225402"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49" name="図プレースホルダー 18"/>
          <p:cNvSpPr>
            <a:spLocks noGrp="1"/>
          </p:cNvSpPr>
          <p:nvPr>
            <p:ph type="pic" sz="quarter" idx="29" hasCustomPrompt="1"/>
          </p:nvPr>
        </p:nvSpPr>
        <p:spPr>
          <a:xfrm>
            <a:off x="9781027"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50" name="直線コネクタ 49"/>
          <p:cNvCxnSpPr/>
          <p:nvPr userDrawn="1"/>
        </p:nvCxnSpPr>
        <p:spPr>
          <a:xfrm>
            <a:off x="9472789"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13851854"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1"/>
          <p:cNvSpPr>
            <a:spLocks noGrp="1"/>
          </p:cNvSpPr>
          <p:nvPr>
            <p:ph type="body" sz="quarter" idx="30" hasCustomPrompt="1"/>
          </p:nvPr>
        </p:nvSpPr>
        <p:spPr>
          <a:xfrm>
            <a:off x="13486729"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a:t>TEXT HERE</a:t>
            </a:r>
            <a:endParaRPr lang="en-US"/>
          </a:p>
        </p:txBody>
      </p:sp>
      <p:sp>
        <p:nvSpPr>
          <p:cNvPr id="53" name="図プレースホルダー 18"/>
          <p:cNvSpPr>
            <a:spLocks noGrp="1"/>
          </p:cNvSpPr>
          <p:nvPr>
            <p:ph type="pic" sz="quarter" idx="31" hasCustomPrompt="1"/>
          </p:nvPr>
        </p:nvSpPr>
        <p:spPr>
          <a:xfrm>
            <a:off x="14042354"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a:t> </a:t>
            </a:r>
            <a:endParaRPr kumimoji="1" lang="ja-JP" altLang="en-US"/>
          </a:p>
        </p:txBody>
      </p:sp>
      <p:cxnSp>
        <p:nvCxnSpPr>
          <p:cNvPr id="54" name="直線コネクタ 53"/>
          <p:cNvCxnSpPr/>
          <p:nvPr userDrawn="1"/>
        </p:nvCxnSpPr>
        <p:spPr>
          <a:xfrm>
            <a:off x="13734116"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16" presetClass="entr" presetSubtype="37"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500"/>
                            </p:stCondLst>
                            <p:childTnLst>
                              <p:par>
                                <p:cTn id="18" presetID="22" presetClass="entr" presetSubtype="1"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16" presetClass="entr" presetSubtype="37"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barn(outVertical)">
                                      <p:cBhvr>
                                        <p:cTn id="26" dur="500"/>
                                        <p:tgtEl>
                                          <p:spTgt spid="3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par>
                          <p:cTn id="30" fill="hold">
                            <p:stCondLst>
                              <p:cond delay="1250"/>
                            </p:stCondLst>
                            <p:childTnLst>
                              <p:par>
                                <p:cTn id="31" presetID="22" presetClass="entr" presetSubtype="1" fill="hold" grpId="0" nodeType="after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16" presetClass="entr" presetSubtype="37" fill="hold" nodeType="withEffect">
                                  <p:stCondLst>
                                    <p:cond delay="25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par>
                          <p:cTn id="43" fill="hold">
                            <p:stCondLst>
                              <p:cond delay="2000"/>
                            </p:stCondLst>
                            <p:childTnLst>
                              <p:par>
                                <p:cTn id="44" presetID="22" presetClass="entr" presetSubtype="1" fill="hold" grpId="0" nodeType="after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par>
                                <p:cTn id="47" presetID="22" presetClass="entr" presetSubtype="1"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16" presetClass="entr" presetSubtype="37"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childTnLst>
                          </p:cTn>
                        </p:par>
                        <p:par>
                          <p:cTn id="56" fill="hold">
                            <p:stCondLst>
                              <p:cond delay="2750"/>
                            </p:stCondLst>
                            <p:childTnLst>
                              <p:par>
                                <p:cTn id="57" presetID="22" presetClass="entr" presetSubtype="1" fill="hold" grpId="0" nodeType="after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par>
                                <p:cTn id="60" presetID="22" presetClass="entr" presetSubtype="1"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par>
                                <p:cTn id="63" presetID="16" presetClass="entr" presetSubtype="37" fill="hold" nodeType="withEffect">
                                  <p:stCondLst>
                                    <p:cond delay="250"/>
                                  </p:stCondLst>
                                  <p:childTnLst>
                                    <p:set>
                                      <p:cBhvr>
                                        <p:cTn id="64" dur="1" fill="hold">
                                          <p:stCondLst>
                                            <p:cond delay="0"/>
                                          </p:stCondLst>
                                        </p:cTn>
                                        <p:tgtEl>
                                          <p:spTgt spid="42"/>
                                        </p:tgtEl>
                                        <p:attrNameLst>
                                          <p:attrName>style.visibility</p:attrName>
                                        </p:attrNameLst>
                                      </p:cBhvr>
                                      <p:to>
                                        <p:strVal val="visible"/>
                                      </p:to>
                                    </p:set>
                                    <p:animEffect transition="in" filter="barn(outVertical)">
                                      <p:cBhvr>
                                        <p:cTn id="65" dur="500"/>
                                        <p:tgtEl>
                                          <p:spTgt spid="4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40">
                                            <p:txEl>
                                              <p:pRg st="0" end="0"/>
                                            </p:txEl>
                                          </p:spTgt>
                                        </p:tgtEl>
                                        <p:attrNameLst>
                                          <p:attrName>style.visibility</p:attrName>
                                        </p:attrNameLst>
                                      </p:cBhvr>
                                      <p:to>
                                        <p:strVal val="visible"/>
                                      </p:to>
                                    </p:set>
                                    <p:animEffect transition="in" filter="fade">
                                      <p:cBhvr>
                                        <p:cTn id="68" dur="500"/>
                                        <p:tgtEl>
                                          <p:spTgt spid="40">
                                            <p:txEl>
                                              <p:pRg st="0" end="0"/>
                                            </p:txEl>
                                          </p:spTgt>
                                        </p:tgtEl>
                                      </p:cBhvr>
                                    </p:animEffect>
                                  </p:childTnLst>
                                </p:cTn>
                              </p:par>
                            </p:childTnLst>
                          </p:cTn>
                        </p:par>
                        <p:par>
                          <p:cTn id="69" fill="hold">
                            <p:stCondLst>
                              <p:cond delay="3500"/>
                            </p:stCondLst>
                            <p:childTnLst>
                              <p:par>
                                <p:cTn id="70" presetID="22" presetClass="entr" presetSubtype="1" fill="hold" grpId="0" nodeType="afterEffect">
                                  <p:stCondLst>
                                    <p:cond delay="25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par>
                                <p:cTn id="76" presetID="16" presetClass="entr" presetSubtype="37" fill="hold" nodeType="withEffect">
                                  <p:stCondLst>
                                    <p:cond delay="250"/>
                                  </p:stCondLst>
                                  <p:childTnLst>
                                    <p:set>
                                      <p:cBhvr>
                                        <p:cTn id="77" dur="1" fill="hold">
                                          <p:stCondLst>
                                            <p:cond delay="0"/>
                                          </p:stCondLst>
                                        </p:cTn>
                                        <p:tgtEl>
                                          <p:spTgt spid="46"/>
                                        </p:tgtEl>
                                        <p:attrNameLst>
                                          <p:attrName>style.visibility</p:attrName>
                                        </p:attrNameLst>
                                      </p:cBhvr>
                                      <p:to>
                                        <p:strVal val="visible"/>
                                      </p:to>
                                    </p:set>
                                    <p:animEffect transition="in" filter="barn(outVertical)">
                                      <p:cBhvr>
                                        <p:cTn id="78" dur="500"/>
                                        <p:tgtEl>
                                          <p:spTgt spid="4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4">
                                            <p:txEl>
                                              <p:pRg st="0" end="0"/>
                                            </p:txEl>
                                          </p:spTgt>
                                        </p:tgtEl>
                                        <p:attrNameLst>
                                          <p:attrName>style.visibility</p:attrName>
                                        </p:attrNameLst>
                                      </p:cBhvr>
                                      <p:to>
                                        <p:strVal val="visible"/>
                                      </p:to>
                                    </p:set>
                                    <p:animEffect transition="in" filter="fade">
                                      <p:cBhvr>
                                        <p:cTn id="81" dur="500"/>
                                        <p:tgtEl>
                                          <p:spTgt spid="44">
                                            <p:txEl>
                                              <p:pRg st="0" end="0"/>
                                            </p:txEl>
                                          </p:spTgt>
                                        </p:tgtEl>
                                      </p:cBhvr>
                                    </p:animEffect>
                                  </p:childTnLst>
                                </p:cTn>
                              </p:par>
                            </p:childTnLst>
                          </p:cTn>
                        </p:par>
                        <p:par>
                          <p:cTn id="82" fill="hold">
                            <p:stCondLst>
                              <p:cond delay="4250"/>
                            </p:stCondLst>
                            <p:childTnLst>
                              <p:par>
                                <p:cTn id="83" presetID="22" presetClass="entr" presetSubtype="1" fill="hold" grpId="0" nodeType="afterEffect">
                                  <p:stCondLst>
                                    <p:cond delay="25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par>
                                <p:cTn id="89" presetID="16" presetClass="entr" presetSubtype="37" fill="hold" nodeType="withEffect">
                                  <p:stCondLst>
                                    <p:cond delay="250"/>
                                  </p:stCondLst>
                                  <p:childTnLst>
                                    <p:set>
                                      <p:cBhvr>
                                        <p:cTn id="90" dur="1" fill="hold">
                                          <p:stCondLst>
                                            <p:cond delay="0"/>
                                          </p:stCondLst>
                                        </p:cTn>
                                        <p:tgtEl>
                                          <p:spTgt spid="50"/>
                                        </p:tgtEl>
                                        <p:attrNameLst>
                                          <p:attrName>style.visibility</p:attrName>
                                        </p:attrNameLst>
                                      </p:cBhvr>
                                      <p:to>
                                        <p:strVal val="visible"/>
                                      </p:to>
                                    </p:set>
                                    <p:animEffect transition="in" filter="barn(outVertical)">
                                      <p:cBhvr>
                                        <p:cTn id="91" dur="500"/>
                                        <p:tgtEl>
                                          <p:spTgt spid="5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fade">
                                      <p:cBhvr>
                                        <p:cTn id="94" dur="500"/>
                                        <p:tgtEl>
                                          <p:spTgt spid="48">
                                            <p:txEl>
                                              <p:pRg st="0" end="0"/>
                                            </p:txEl>
                                          </p:spTgt>
                                        </p:tgtEl>
                                      </p:cBhvr>
                                    </p:animEffect>
                                  </p:childTnLst>
                                </p:cTn>
                              </p:par>
                            </p:childTnLst>
                          </p:cTn>
                        </p:par>
                        <p:par>
                          <p:cTn id="95" fill="hold">
                            <p:stCondLst>
                              <p:cond delay="5000"/>
                            </p:stCondLst>
                            <p:childTnLst>
                              <p:par>
                                <p:cTn id="96" presetID="22" presetClass="entr" presetSubtype="1" fill="hold" grpId="0" nodeType="after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wipe(up)">
                                      <p:cBhvr>
                                        <p:cTn id="98" dur="500"/>
                                        <p:tgtEl>
                                          <p:spTgt spid="51"/>
                                        </p:tgtEl>
                                      </p:cBhvr>
                                    </p:animEffect>
                                  </p:childTnLst>
                                </p:cTn>
                              </p:par>
                              <p:par>
                                <p:cTn id="99" presetID="22" presetClass="entr" presetSubtype="1" fill="hold" grpId="0" nodeType="withEffect">
                                  <p:stCondLst>
                                    <p:cond delay="25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16" presetClass="entr" presetSubtype="37" fill="hold" nodeType="withEffect">
                                  <p:stCondLst>
                                    <p:cond delay="250"/>
                                  </p:stCondLst>
                                  <p:childTnLst>
                                    <p:set>
                                      <p:cBhvr>
                                        <p:cTn id="103" dur="1" fill="hold">
                                          <p:stCondLst>
                                            <p:cond delay="0"/>
                                          </p:stCondLst>
                                        </p:cTn>
                                        <p:tgtEl>
                                          <p:spTgt spid="54"/>
                                        </p:tgtEl>
                                        <p:attrNameLst>
                                          <p:attrName>style.visibility</p:attrName>
                                        </p:attrNameLst>
                                      </p:cBhvr>
                                      <p:to>
                                        <p:strVal val="visible"/>
                                      </p:to>
                                    </p:set>
                                    <p:animEffect transition="in" filter="barn(outVertical)">
                                      <p:cBhvr>
                                        <p:cTn id="104" dur="500"/>
                                        <p:tgtEl>
                                          <p:spTgt spid="54"/>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1" grpId="0" animBg="1"/>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bldP spid="35" grpId="0" animBg="1"/>
      <p:bldP spid="36" grpId="0" build="p">
        <p:tmplLst>
          <p:tmpl lvl="1">
            <p:tnLst>
              <p:par>
                <p:cTn presetID="10" presetClass="entr" presetSubtype="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animBg="1"/>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3" grpId="0" animBg="1"/>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P spid="51" grpId="0" animBg="1"/>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723837"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6" name="図プレースホルダー 9"/>
          <p:cNvSpPr>
            <a:spLocks noGrp="1"/>
          </p:cNvSpPr>
          <p:nvPr>
            <p:ph type="pic" sz="quarter" idx="12" hasCustomPrompt="1"/>
          </p:nvPr>
        </p:nvSpPr>
        <p:spPr>
          <a:xfrm>
            <a:off x="892777" y="2659265"/>
            <a:ext cx="3433693" cy="3433990"/>
          </a:xfrm>
          <a:prstGeom prst="ellipse">
            <a:avLst/>
          </a:prstGeom>
        </p:spPr>
        <p:txBody>
          <a:bodyPr/>
          <a:lstStyle>
            <a:lvl1pPr>
              <a:defRPr/>
            </a:lvl1pPr>
          </a:lstStyle>
          <a:p>
            <a:r>
              <a:rPr kumimoji="1" lang="en-US" altLang="ja-JP"/>
              <a:t>Add Image</a:t>
            </a:r>
            <a:endParaRPr kumimoji="1" lang="ja-JP" altLang="en-US"/>
          </a:p>
        </p:txBody>
      </p:sp>
      <p:sp>
        <p:nvSpPr>
          <p:cNvPr id="7" name="円/楕円 6"/>
          <p:cNvSpPr/>
          <p:nvPr userDrawn="1"/>
        </p:nvSpPr>
        <p:spPr>
          <a:xfrm>
            <a:off x="5066860"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8" name="図プレースホルダー 9"/>
          <p:cNvSpPr>
            <a:spLocks noGrp="1"/>
          </p:cNvSpPr>
          <p:nvPr>
            <p:ph type="pic" sz="quarter" idx="13" hasCustomPrompt="1"/>
          </p:nvPr>
        </p:nvSpPr>
        <p:spPr>
          <a:xfrm>
            <a:off x="5235800" y="2659265"/>
            <a:ext cx="3433693" cy="3433990"/>
          </a:xfrm>
          <a:prstGeom prst="ellipse">
            <a:avLst/>
          </a:prstGeom>
        </p:spPr>
        <p:txBody>
          <a:bodyPr/>
          <a:lstStyle>
            <a:lvl1pPr>
              <a:defRPr/>
            </a:lvl1pPr>
          </a:lstStyle>
          <a:p>
            <a:r>
              <a:rPr kumimoji="1" lang="en-US" altLang="ja-JP"/>
              <a:t>Add Image</a:t>
            </a:r>
            <a:endParaRPr kumimoji="1" lang="ja-JP" altLang="en-US"/>
          </a:p>
        </p:txBody>
      </p:sp>
      <p:sp>
        <p:nvSpPr>
          <p:cNvPr id="9" name="円/楕円 8"/>
          <p:cNvSpPr/>
          <p:nvPr userDrawn="1"/>
        </p:nvSpPr>
        <p:spPr>
          <a:xfrm>
            <a:off x="9409883"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0" name="図プレースホルダー 9"/>
          <p:cNvSpPr>
            <a:spLocks noGrp="1"/>
          </p:cNvSpPr>
          <p:nvPr>
            <p:ph type="pic" sz="quarter" idx="14" hasCustomPrompt="1"/>
          </p:nvPr>
        </p:nvSpPr>
        <p:spPr>
          <a:xfrm>
            <a:off x="9578823" y="2621165"/>
            <a:ext cx="3433693" cy="3433990"/>
          </a:xfrm>
          <a:prstGeom prst="ellipse">
            <a:avLst/>
          </a:prstGeom>
        </p:spPr>
        <p:txBody>
          <a:bodyPr/>
          <a:lstStyle>
            <a:lvl1pPr>
              <a:defRPr/>
            </a:lvl1pPr>
          </a:lstStyle>
          <a:p>
            <a:r>
              <a:rPr kumimoji="1" lang="en-US" altLang="ja-JP"/>
              <a:t>Add Image</a:t>
            </a:r>
            <a:endParaRPr kumimoji="1" lang="ja-JP" altLang="en-US"/>
          </a:p>
        </p:txBody>
      </p:sp>
      <p:sp>
        <p:nvSpPr>
          <p:cNvPr id="11" name="円/楕円 10"/>
          <p:cNvSpPr/>
          <p:nvPr userDrawn="1"/>
        </p:nvSpPr>
        <p:spPr>
          <a:xfrm>
            <a:off x="13752906"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2" name="図プレースホルダー 9"/>
          <p:cNvSpPr>
            <a:spLocks noGrp="1"/>
          </p:cNvSpPr>
          <p:nvPr>
            <p:ph type="pic" sz="quarter" idx="15" hasCustomPrompt="1"/>
          </p:nvPr>
        </p:nvSpPr>
        <p:spPr>
          <a:xfrm>
            <a:off x="13921846" y="2621165"/>
            <a:ext cx="3433693" cy="3433990"/>
          </a:xfrm>
          <a:prstGeom prst="ellipse">
            <a:avLst/>
          </a:prstGeom>
        </p:spPr>
        <p:txBody>
          <a:bodyPr/>
          <a:lstStyle>
            <a:lvl1pPr>
              <a:defRPr/>
            </a:lvl1pPr>
          </a:lstStyle>
          <a:p>
            <a:r>
              <a:rPr kumimoji="1" lang="en-US" altLang="ja-JP"/>
              <a:t>Add Image</a:t>
            </a:r>
            <a:endParaRPr kumimoji="1" lang="ja-JP" altLang="en-US"/>
          </a:p>
        </p:txBody>
      </p:sp>
      <p:sp>
        <p:nvSpPr>
          <p:cNvPr id="13" name="テキスト プレースホルダー 6"/>
          <p:cNvSpPr>
            <a:spLocks noGrp="1"/>
          </p:cNvSpPr>
          <p:nvPr>
            <p:ph type="body" sz="quarter" idx="16" hasCustomPrompt="1"/>
          </p:nvPr>
        </p:nvSpPr>
        <p:spPr>
          <a:xfrm>
            <a:off x="68574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a:t>TEXT HERE</a:t>
            </a:r>
            <a:endParaRPr kumimoji="1" lang="ja-JP" altLang="en-US"/>
          </a:p>
        </p:txBody>
      </p:sp>
      <p:sp>
        <p:nvSpPr>
          <p:cNvPr id="14" name="テキスト プレースホルダー 6"/>
          <p:cNvSpPr>
            <a:spLocks noGrp="1"/>
          </p:cNvSpPr>
          <p:nvPr>
            <p:ph type="body" sz="quarter" idx="17" hasCustomPrompt="1"/>
          </p:nvPr>
        </p:nvSpPr>
        <p:spPr>
          <a:xfrm>
            <a:off x="502876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a:t>TEXT HERE</a:t>
            </a:r>
            <a:endParaRPr kumimoji="1" lang="ja-JP" altLang="en-US"/>
          </a:p>
        </p:txBody>
      </p:sp>
      <p:sp>
        <p:nvSpPr>
          <p:cNvPr id="15" name="テキスト プレースホルダー 6"/>
          <p:cNvSpPr>
            <a:spLocks noGrp="1"/>
          </p:cNvSpPr>
          <p:nvPr>
            <p:ph type="body" sz="quarter" idx="18" hasCustomPrompt="1"/>
          </p:nvPr>
        </p:nvSpPr>
        <p:spPr>
          <a:xfrm>
            <a:off x="944798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a:t>TEXT HERE</a:t>
            </a:r>
            <a:endParaRPr kumimoji="1" lang="ja-JP" altLang="en-US"/>
          </a:p>
        </p:txBody>
      </p:sp>
      <p:sp>
        <p:nvSpPr>
          <p:cNvPr id="16" name="テキスト プレースホルダー 6"/>
          <p:cNvSpPr>
            <a:spLocks noGrp="1"/>
          </p:cNvSpPr>
          <p:nvPr>
            <p:ph type="body" sz="quarter" idx="19" hasCustomPrompt="1"/>
          </p:nvPr>
        </p:nvSpPr>
        <p:spPr>
          <a:xfrm>
            <a:off x="1379100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a:t>TEXT HERE</a:t>
            </a:r>
            <a:endParaRPr kumimoji="1" lang="ja-JP" altLang="en-US"/>
          </a:p>
        </p:txBody>
      </p:sp>
      <p:sp>
        <p:nvSpPr>
          <p:cNvPr id="17" name="テキスト プレースホルダー 11"/>
          <p:cNvSpPr>
            <a:spLocks noGrp="1"/>
          </p:cNvSpPr>
          <p:nvPr>
            <p:ph type="body" sz="quarter" idx="20" hasCustomPrompt="1"/>
          </p:nvPr>
        </p:nvSpPr>
        <p:spPr>
          <a:xfrm>
            <a:off x="68574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8" name="テキスト プレースホルダー 11"/>
          <p:cNvSpPr>
            <a:spLocks noGrp="1"/>
          </p:cNvSpPr>
          <p:nvPr>
            <p:ph type="body" sz="quarter" idx="21" hasCustomPrompt="1"/>
          </p:nvPr>
        </p:nvSpPr>
        <p:spPr>
          <a:xfrm>
            <a:off x="502876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2" hasCustomPrompt="1"/>
          </p:nvPr>
        </p:nvSpPr>
        <p:spPr>
          <a:xfrm>
            <a:off x="944798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23" hasCustomPrompt="1"/>
          </p:nvPr>
        </p:nvSpPr>
        <p:spPr>
          <a:xfrm>
            <a:off x="1379100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818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par>
                                <p:cTn id="33" presetID="49" presetClass="entr" presetSubtype="0" decel="10000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49" presetClass="entr" presetSubtype="0" decel="10000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par>
                                <p:cTn id="55" presetID="49" presetClass="entr" presetSubtype="0" decel="10000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 calcmode="lin" valueType="num">
                                      <p:cBhvr>
                                        <p:cTn id="59" dur="500" fill="hold"/>
                                        <p:tgtEl>
                                          <p:spTgt spid="10"/>
                                        </p:tgtEl>
                                        <p:attrNameLst>
                                          <p:attrName>style.rotation</p:attrName>
                                        </p:attrNameLst>
                                      </p:cBhvr>
                                      <p:tavLst>
                                        <p:tav tm="0">
                                          <p:val>
                                            <p:fltVal val="360"/>
                                          </p:val>
                                        </p:tav>
                                        <p:tav tm="100000">
                                          <p:val>
                                            <p:fltVal val="0"/>
                                          </p:val>
                                        </p:tav>
                                      </p:tavLst>
                                    </p:anim>
                                    <p:animEffect transition="in" filter="fade">
                                      <p:cBhvr>
                                        <p:cTn id="60" dur="500"/>
                                        <p:tgtEl>
                                          <p:spTgt spid="10"/>
                                        </p:tgtEl>
                                      </p:cBhvr>
                                    </p:animEffect>
                                  </p:childTnLst>
                                </p:cTn>
                              </p:par>
                            </p:childTnLst>
                          </p:cTn>
                        </p:par>
                        <p:par>
                          <p:cTn id="61" fill="hold">
                            <p:stCondLst>
                              <p:cond delay="3500"/>
                            </p:stCondLst>
                            <p:childTnLst>
                              <p:par>
                                <p:cTn id="62" presetID="2" presetClass="entr" presetSubtype="4" decel="10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4000"/>
                            </p:stCondLst>
                            <p:childTnLst>
                              <p:par>
                                <p:cTn id="71" presetID="49" presetClass="entr" presetSubtype="0" decel="100000" fill="hold" grpId="0" nodeType="afterEffect">
                                  <p:stCondLst>
                                    <p:cond delay="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 calcmode="lin" valueType="num">
                                      <p:cBhvr>
                                        <p:cTn id="81" dur="500" fill="hold"/>
                                        <p:tgtEl>
                                          <p:spTgt spid="12"/>
                                        </p:tgtEl>
                                        <p:attrNameLst>
                                          <p:attrName>style.rotation</p:attrName>
                                        </p:attrNameLst>
                                      </p:cBhvr>
                                      <p:tavLst>
                                        <p:tav tm="0">
                                          <p:val>
                                            <p:fltVal val="360"/>
                                          </p:val>
                                        </p:tav>
                                        <p:tav tm="100000">
                                          <p:val>
                                            <p:fltVal val="0"/>
                                          </p:val>
                                        </p:tav>
                                      </p:tavLst>
                                    </p:anim>
                                    <p:animEffect transition="in" filter="fade">
                                      <p:cBhvr>
                                        <p:cTn id="82" dur="500"/>
                                        <p:tgtEl>
                                          <p:spTgt spid="12"/>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5" hasCustomPrompt="1"/>
          </p:nvPr>
        </p:nvSpPr>
        <p:spPr>
          <a:xfrm>
            <a:off x="959042"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a:t>Text Here</a:t>
            </a:r>
            <a:endParaRPr lang="en-US"/>
          </a:p>
        </p:txBody>
      </p:sp>
      <p:cxnSp>
        <p:nvCxnSpPr>
          <p:cNvPr id="6" name="直線コネクタ 5"/>
          <p:cNvCxnSpPr/>
          <p:nvPr userDrawn="1"/>
        </p:nvCxnSpPr>
        <p:spPr>
          <a:xfrm flipH="1">
            <a:off x="870142"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961319"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16" name="円/楕円 15"/>
          <p:cNvSpPr/>
          <p:nvPr userDrawn="1"/>
        </p:nvSpPr>
        <p:spPr>
          <a:xfrm>
            <a:off x="1782598" y="2315840"/>
            <a:ext cx="3187700" cy="3187700"/>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1"/>
          <p:cNvSpPr>
            <a:spLocks noGrp="1"/>
          </p:cNvSpPr>
          <p:nvPr>
            <p:ph type="body" sz="quarter" idx="21" hasCustomPrompt="1"/>
          </p:nvPr>
        </p:nvSpPr>
        <p:spPr>
          <a:xfrm>
            <a:off x="1870884"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22" hasCustomPrompt="1"/>
          </p:nvPr>
        </p:nvSpPr>
        <p:spPr>
          <a:xfrm>
            <a:off x="6725007"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a:t>Text Here</a:t>
            </a:r>
            <a:endParaRPr lang="en-US"/>
          </a:p>
        </p:txBody>
      </p:sp>
      <p:cxnSp>
        <p:nvCxnSpPr>
          <p:cNvPr id="19" name="直線コネクタ 18"/>
          <p:cNvCxnSpPr/>
          <p:nvPr userDrawn="1"/>
        </p:nvCxnSpPr>
        <p:spPr>
          <a:xfrm flipH="1">
            <a:off x="6636107"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6727284"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1" name="円/楕円 20"/>
          <p:cNvSpPr/>
          <p:nvPr userDrawn="1"/>
        </p:nvSpPr>
        <p:spPr>
          <a:xfrm>
            <a:off x="7548563" y="2315840"/>
            <a:ext cx="3187700" cy="3187700"/>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1"/>
          <p:cNvSpPr>
            <a:spLocks noGrp="1"/>
          </p:cNvSpPr>
          <p:nvPr>
            <p:ph type="body" sz="quarter" idx="24" hasCustomPrompt="1"/>
          </p:nvPr>
        </p:nvSpPr>
        <p:spPr>
          <a:xfrm>
            <a:off x="7636849"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23" name="テキスト プレースホルダー 11"/>
          <p:cNvSpPr>
            <a:spLocks noGrp="1"/>
          </p:cNvSpPr>
          <p:nvPr>
            <p:ph type="body" sz="quarter" idx="25" hasCustomPrompt="1"/>
          </p:nvPr>
        </p:nvSpPr>
        <p:spPr>
          <a:xfrm>
            <a:off x="12472466"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a:t>Text Here</a:t>
            </a:r>
            <a:endParaRPr lang="en-US"/>
          </a:p>
        </p:txBody>
      </p:sp>
      <p:cxnSp>
        <p:nvCxnSpPr>
          <p:cNvPr id="24" name="直線コネクタ 23"/>
          <p:cNvCxnSpPr/>
          <p:nvPr userDrawn="1"/>
        </p:nvCxnSpPr>
        <p:spPr>
          <a:xfrm flipH="1">
            <a:off x="12383566"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12474743"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6" name="円/楕円 25"/>
          <p:cNvSpPr/>
          <p:nvPr userDrawn="1"/>
        </p:nvSpPr>
        <p:spPr>
          <a:xfrm>
            <a:off x="13296022" y="2315840"/>
            <a:ext cx="3187700" cy="3187700"/>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27" hasCustomPrompt="1"/>
          </p:nvPr>
        </p:nvSpPr>
        <p:spPr>
          <a:xfrm>
            <a:off x="13384308"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28" name="涙形 27"/>
          <p:cNvSpPr/>
          <p:nvPr userDrawn="1"/>
        </p:nvSpPr>
        <p:spPr>
          <a:xfrm rot="5400000">
            <a:off x="1447350" y="2171533"/>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userDrawn="1"/>
        </p:nvSpPr>
        <p:spPr>
          <a:xfrm>
            <a:off x="1665641" y="2315840"/>
            <a:ext cx="412292" cy="584775"/>
          </a:xfrm>
          <a:prstGeom prst="rect">
            <a:avLst/>
          </a:prstGeom>
          <a:noFill/>
        </p:spPr>
        <p:txBody>
          <a:bodyPr wrap="none" rtlCol="0">
            <a:spAutoFit/>
          </a:bodyPr>
          <a:lstStyle/>
          <a:p>
            <a:r>
              <a:rPr kumimoji="1" lang="en-US" altLang="ja-JP">
                <a:solidFill>
                  <a:schemeClr val="accent1"/>
                </a:solidFill>
              </a:rPr>
              <a:t>1</a:t>
            </a:r>
            <a:endParaRPr kumimoji="1" lang="ja-JP" altLang="en-US">
              <a:solidFill>
                <a:schemeClr val="accent1"/>
              </a:solidFill>
            </a:endParaRPr>
          </a:p>
        </p:txBody>
      </p:sp>
      <p:sp>
        <p:nvSpPr>
          <p:cNvPr id="30" name="涙形 29"/>
          <p:cNvSpPr/>
          <p:nvPr userDrawn="1"/>
        </p:nvSpPr>
        <p:spPr>
          <a:xfrm rot="5400000">
            <a:off x="7214211" y="217153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7432502" y="2315839"/>
            <a:ext cx="412292" cy="584775"/>
          </a:xfrm>
          <a:prstGeom prst="rect">
            <a:avLst/>
          </a:prstGeom>
          <a:noFill/>
        </p:spPr>
        <p:txBody>
          <a:bodyPr wrap="none" rtlCol="0">
            <a:spAutoFit/>
          </a:bodyPr>
          <a:lstStyle/>
          <a:p>
            <a:r>
              <a:rPr kumimoji="1" lang="en-US" altLang="ja-JP">
                <a:solidFill>
                  <a:schemeClr val="accent1"/>
                </a:solidFill>
              </a:rPr>
              <a:t>2</a:t>
            </a:r>
            <a:endParaRPr kumimoji="1" lang="ja-JP" altLang="en-US">
              <a:solidFill>
                <a:schemeClr val="accent1"/>
              </a:solidFill>
            </a:endParaRPr>
          </a:p>
        </p:txBody>
      </p:sp>
      <p:sp>
        <p:nvSpPr>
          <p:cNvPr id="32" name="涙形 31"/>
          <p:cNvSpPr/>
          <p:nvPr userDrawn="1"/>
        </p:nvSpPr>
        <p:spPr>
          <a:xfrm rot="5400000">
            <a:off x="13006902" y="2198824"/>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userDrawn="1"/>
        </p:nvSpPr>
        <p:spPr>
          <a:xfrm>
            <a:off x="13225193" y="2343131"/>
            <a:ext cx="412292" cy="584775"/>
          </a:xfrm>
          <a:prstGeom prst="rect">
            <a:avLst/>
          </a:prstGeom>
          <a:noFill/>
        </p:spPr>
        <p:txBody>
          <a:bodyPr wrap="none" rtlCol="0">
            <a:spAutoFit/>
          </a:bodyPr>
          <a:lstStyle/>
          <a:p>
            <a:r>
              <a:rPr kumimoji="1" lang="en-US" altLang="ja-JP">
                <a:solidFill>
                  <a:schemeClr val="accent1"/>
                </a:solidFill>
              </a:rPr>
              <a:t>3</a:t>
            </a:r>
            <a:endParaRPr kumimoji="1" lang="ja-JP" altLang="en-US">
              <a:solidFill>
                <a:schemeClr val="accent1"/>
              </a:solidFill>
            </a:endParaRPr>
          </a:p>
        </p:txBody>
      </p:sp>
    </p:spTree>
    <p:extLst>
      <p:ext uri="{BB962C8B-B14F-4D97-AF65-F5344CB8AC3E}">
        <p14:creationId xmlns:p14="http://schemas.microsoft.com/office/powerpoint/2010/main" val="306096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0-#ppt_h/2"/>
                                          </p:val>
                                        </p:tav>
                                        <p:tav tm="100000">
                                          <p:val>
                                            <p:strVal val="#ppt_y"/>
                                          </p:val>
                                        </p:tav>
                                      </p:tavLst>
                                    </p:anim>
                                  </p:childTnLst>
                                </p:cTn>
                              </p:par>
                              <p:par>
                                <p:cTn id="15" presetID="2" presetClass="entr" presetSubtype="9"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 presetClass="entr" presetSubtype="4"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fade">
                                      <p:cBhvr>
                                        <p:cTn id="38" dur="500"/>
                                        <p:tgtEl>
                                          <p:spTgt spid="22">
                                            <p:txEl>
                                              <p:pRg st="0" end="0"/>
                                            </p:txEl>
                                          </p:spTgt>
                                        </p:tgtEl>
                                      </p:cBhvr>
                                    </p:animEffect>
                                  </p:childTnLst>
                                </p:cTn>
                              </p:par>
                              <p:par>
                                <p:cTn id="39" presetID="2" presetClass="entr" presetSubtype="9" decel="100000" fill="hold" grpId="0" nodeType="withEffect">
                                  <p:stCondLst>
                                    <p:cond delay="25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0-#ppt_w/2"/>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2" presetClass="entr" presetSubtype="9" decel="100000" fill="hold" grpId="0" nodeType="withEffect">
                                  <p:stCondLst>
                                    <p:cond delay="25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outVertical)">
                                      <p:cBhvr>
                                        <p:cTn id="50" dur="500"/>
                                        <p:tgtEl>
                                          <p:spTgt spid="19"/>
                                        </p:tgtEl>
                                      </p:cBhvr>
                                    </p:animEffect>
                                  </p:childTnLst>
                                </p:cTn>
                              </p:par>
                            </p:childTnLst>
                          </p:cTn>
                        </p:par>
                        <p:par>
                          <p:cTn id="51" fill="hold">
                            <p:stCondLst>
                              <p:cond delay="2750"/>
                            </p:stCondLst>
                            <p:childTnLst>
                              <p:par>
                                <p:cTn id="52" presetID="2" presetClass="entr" presetSubtype="4" decel="10000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2" presetClass="entr" presetSubtype="9" decel="100000" fill="hold" grpId="0" nodeType="withEffect">
                                  <p:stCondLst>
                                    <p:cond delay="25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0-#ppt_h/2"/>
                                          </p:val>
                                        </p:tav>
                                        <p:tav tm="100000">
                                          <p:val>
                                            <p:strVal val="#ppt_y"/>
                                          </p:val>
                                        </p:tav>
                                      </p:tavLst>
                                    </p:anim>
                                  </p:childTnLst>
                                </p:cTn>
                              </p:par>
                              <p:par>
                                <p:cTn id="71" presetID="2" presetClass="entr" presetSubtype="9" decel="100000" fill="hold" grpId="0" nodeType="withEffect">
                                  <p:stCondLst>
                                    <p:cond delay="25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0-#ppt_h/2"/>
                                          </p:val>
                                        </p:tav>
                                        <p:tav tm="100000">
                                          <p:val>
                                            <p:strVal val="#ppt_y"/>
                                          </p:val>
                                        </p:tav>
                                      </p:tavLst>
                                    </p:anim>
                                  </p:childTnLst>
                                </p:cTn>
                              </p:par>
                            </p:childTnLst>
                          </p:cTn>
                        </p:par>
                        <p:par>
                          <p:cTn id="75" fill="hold">
                            <p:stCondLst>
                              <p:cond delay="4000"/>
                            </p:stCondLst>
                            <p:childTnLst>
                              <p:par>
                                <p:cTn id="76" presetID="16" presetClass="entr" presetSubtype="37"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outVertical)">
                                      <p:cBhvr>
                                        <p:cTn id="78" dur="500"/>
                                        <p:tgtEl>
                                          <p:spTgt spid="24"/>
                                        </p:tgtEl>
                                      </p:cBhvr>
                                    </p:animEffect>
                                  </p:childTnLst>
                                </p:cTn>
                              </p:par>
                            </p:childTnLst>
                          </p:cTn>
                        </p:par>
                        <p:par>
                          <p:cTn id="79" fill="hold">
                            <p:stCondLst>
                              <p:cond delay="4500"/>
                            </p:stCondLst>
                            <p:childTnLst>
                              <p:par>
                                <p:cTn id="80" presetID="2" presetClass="entr" presetSubtype="4" decel="10000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p:bldP spid="30" grpId="0" animBg="1"/>
      <p:bldP spid="31" grpId="0"/>
      <p:bldP spid="32" grpId="0" animBg="1"/>
      <p:bldP spid="33"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7899295" y="2331670"/>
            <a:ext cx="3603388" cy="3106369"/>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テキスト プレースホルダー 11"/>
          <p:cNvSpPr>
            <a:spLocks noGrp="1"/>
          </p:cNvSpPr>
          <p:nvPr>
            <p:ph type="body" sz="quarter" idx="21" hasCustomPrompt="1"/>
          </p:nvPr>
        </p:nvSpPr>
        <p:spPr>
          <a:xfrm>
            <a:off x="8195426" y="3208286"/>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a:t>TEXT HERE</a:t>
            </a:r>
            <a:endParaRPr lang="en-US"/>
          </a:p>
        </p:txBody>
      </p:sp>
      <p:sp>
        <p:nvSpPr>
          <p:cNvPr id="8" name="六角形 7"/>
          <p:cNvSpPr/>
          <p:nvPr userDrawn="1"/>
        </p:nvSpPr>
        <p:spPr>
          <a:xfrm rot="5400000">
            <a:off x="9092208" y="5749061"/>
            <a:ext cx="3603388" cy="3106369"/>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22" hasCustomPrompt="1"/>
          </p:nvPr>
        </p:nvSpPr>
        <p:spPr>
          <a:xfrm>
            <a:off x="9388339" y="662567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a:t>TEXT HERE</a:t>
            </a:r>
            <a:endParaRPr lang="en-US"/>
          </a:p>
        </p:txBody>
      </p:sp>
      <p:sp>
        <p:nvSpPr>
          <p:cNvPr id="10" name="六角形 9"/>
          <p:cNvSpPr/>
          <p:nvPr userDrawn="1"/>
        </p:nvSpPr>
        <p:spPr>
          <a:xfrm rot="5400000">
            <a:off x="5492833" y="5028981"/>
            <a:ext cx="3603388" cy="3106369"/>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1"/>
          <p:cNvSpPr>
            <a:spLocks noGrp="1"/>
          </p:cNvSpPr>
          <p:nvPr>
            <p:ph type="body" sz="quarter" idx="23" hasCustomPrompt="1"/>
          </p:nvPr>
        </p:nvSpPr>
        <p:spPr>
          <a:xfrm>
            <a:off x="5788964" y="590559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a:t>TEXT HERE</a:t>
            </a:r>
            <a:endParaRPr lang="en-US"/>
          </a:p>
        </p:txBody>
      </p:sp>
      <p:sp>
        <p:nvSpPr>
          <p:cNvPr id="12" name="テキスト プレースホルダー 11"/>
          <p:cNvSpPr>
            <a:spLocks noGrp="1"/>
          </p:cNvSpPr>
          <p:nvPr>
            <p:ph type="body" sz="quarter" idx="16" hasCustomPrompt="1"/>
          </p:nvPr>
        </p:nvSpPr>
        <p:spPr>
          <a:xfrm>
            <a:off x="11411974" y="264947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13" name="テキスト プレースホルダー 11"/>
          <p:cNvSpPr>
            <a:spLocks noGrp="1"/>
          </p:cNvSpPr>
          <p:nvPr>
            <p:ph type="body" sz="quarter" idx="20" hasCustomPrompt="1"/>
          </p:nvPr>
        </p:nvSpPr>
        <p:spPr>
          <a:xfrm>
            <a:off x="11426086" y="329916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4" name="テキスト プレースホルダー 11"/>
          <p:cNvSpPr>
            <a:spLocks noGrp="1"/>
          </p:cNvSpPr>
          <p:nvPr>
            <p:ph type="body" sz="quarter" idx="24" hasCustomPrompt="1"/>
          </p:nvPr>
        </p:nvSpPr>
        <p:spPr>
          <a:xfrm>
            <a:off x="12582103" y="608860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5" hasCustomPrompt="1"/>
          </p:nvPr>
        </p:nvSpPr>
        <p:spPr>
          <a:xfrm>
            <a:off x="12596215" y="673829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26" hasCustomPrompt="1"/>
          </p:nvPr>
        </p:nvSpPr>
        <p:spPr>
          <a:xfrm>
            <a:off x="371636" y="5282921"/>
            <a:ext cx="5247068" cy="720080"/>
          </a:xfrm>
        </p:spPr>
        <p:txBody>
          <a:bodyPr anchor="ctr">
            <a:noAutofit/>
          </a:bodyPr>
          <a:lstStyle>
            <a:lvl1pPr algn="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27" hasCustomPrompt="1"/>
          </p:nvPr>
        </p:nvSpPr>
        <p:spPr>
          <a:xfrm>
            <a:off x="385748" y="5932611"/>
            <a:ext cx="5206468" cy="1709320"/>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49568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9" decel="10000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9" decel="100000" fill="hold" grpId="0" nodeType="withEffect">
                                  <p:stCondLst>
                                    <p:cond delay="25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750"/>
                            </p:stCondLst>
                            <p:childTnLst>
                              <p:par>
                                <p:cTn id="32" presetID="2" presetClass="entr" presetSubtype="2"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2" presetClass="entr" presetSubtype="3" decel="100000" fill="hold" grpId="0" nodeType="after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25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8" decel="100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0-#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12"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animBg="1"/>
      <p:bldP spid="9" grpId="0" build="p">
        <p:tmplLst>
          <p:tmpl lvl="1">
            <p:tnLst>
              <p:par>
                <p:cTn presetID="2" presetClass="entr" presetSubtype="9"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bldP spid="11" grpId="0" build="p">
        <p:tmplLst>
          <p:tmpl lvl="1">
            <p:tnLst>
              <p:par>
                <p:cTn presetID="2" presetClass="entr" presetSubtype="3"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12" grpId="0">
        <p:tmplLst>
          <p:tmpl>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角丸四角形 4"/>
          <p:cNvSpPr/>
          <p:nvPr userDrawn="1"/>
        </p:nvSpPr>
        <p:spPr>
          <a:xfrm>
            <a:off x="939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3810718"/>
            <a:ext cx="1141564" cy="1141564"/>
          </a:xfrm>
        </p:spPr>
        <p:txBody>
          <a:bodyPr>
            <a:normAutofit/>
          </a:bodyPr>
          <a:lstStyle>
            <a:lvl1pPr>
              <a:defRPr sz="1600"/>
            </a:lvl1pPr>
          </a:lstStyle>
          <a:p>
            <a:r>
              <a:rPr kumimoji="1" lang="en-US" altLang="ja-JP"/>
              <a:t>ICON</a:t>
            </a:r>
            <a:endParaRPr kumimoji="1" lang="ja-JP" altLang="en-US"/>
          </a:p>
        </p:txBody>
      </p:sp>
      <p:sp>
        <p:nvSpPr>
          <p:cNvPr id="11" name="図プレースホルダー 7"/>
          <p:cNvSpPr>
            <a:spLocks noGrp="1"/>
          </p:cNvSpPr>
          <p:nvPr>
            <p:ph type="pic" sz="quarter" idx="43" hasCustomPrompt="1"/>
          </p:nvPr>
        </p:nvSpPr>
        <p:spPr>
          <a:xfrm>
            <a:off x="6363418" y="3810718"/>
            <a:ext cx="1141564" cy="1141564"/>
          </a:xfrm>
        </p:spPr>
        <p:txBody>
          <a:bodyPr>
            <a:normAutofit/>
          </a:bodyPr>
          <a:lstStyle>
            <a:lvl1pPr>
              <a:defRPr sz="1600"/>
            </a:lvl1pPr>
          </a:lstStyle>
          <a:p>
            <a:r>
              <a:rPr kumimoji="1" lang="en-US" altLang="ja-JP"/>
              <a:t>ICON</a:t>
            </a:r>
            <a:endParaRPr kumimoji="1" lang="ja-JP" altLang="en-US"/>
          </a:p>
        </p:txBody>
      </p:sp>
      <p:sp>
        <p:nvSpPr>
          <p:cNvPr id="12" name="図プレースホルダー 7"/>
          <p:cNvSpPr>
            <a:spLocks noGrp="1"/>
          </p:cNvSpPr>
          <p:nvPr>
            <p:ph type="pic" sz="quarter" idx="44" hasCustomPrompt="1"/>
          </p:nvPr>
        </p:nvSpPr>
        <p:spPr>
          <a:xfrm>
            <a:off x="10617918" y="3810718"/>
            <a:ext cx="1141564" cy="1141564"/>
          </a:xfrm>
        </p:spPr>
        <p:txBody>
          <a:bodyPr>
            <a:normAutofit/>
          </a:bodyPr>
          <a:lstStyle>
            <a:lvl1pPr>
              <a:defRPr sz="1600"/>
            </a:lvl1pPr>
          </a:lstStyle>
          <a:p>
            <a:r>
              <a:rPr kumimoji="1" lang="en-US" altLang="ja-JP"/>
              <a:t>ICON</a:t>
            </a:r>
            <a:endParaRPr kumimoji="1" lang="ja-JP" altLang="en-US"/>
          </a:p>
        </p:txBody>
      </p:sp>
      <p:sp>
        <p:nvSpPr>
          <p:cNvPr id="13" name="図プレースホルダー 7"/>
          <p:cNvSpPr>
            <a:spLocks noGrp="1"/>
          </p:cNvSpPr>
          <p:nvPr>
            <p:ph type="pic" sz="quarter" idx="45" hasCustomPrompt="1"/>
          </p:nvPr>
        </p:nvSpPr>
        <p:spPr>
          <a:xfrm>
            <a:off x="14872418" y="3810718"/>
            <a:ext cx="1141564" cy="1141564"/>
          </a:xfrm>
        </p:spPr>
        <p:txBody>
          <a:bodyPr>
            <a:normAutofit/>
          </a:bodyPr>
          <a:lstStyle>
            <a:lvl1pPr>
              <a:defRPr sz="1600"/>
            </a:lvl1pPr>
          </a:lstStyle>
          <a:p>
            <a:r>
              <a:rPr kumimoji="1" lang="en-US" altLang="ja-JP"/>
              <a:t>ICON</a:t>
            </a:r>
            <a:endParaRPr kumimoji="1" lang="ja-JP" altLang="en-US"/>
          </a:p>
        </p:txBody>
      </p:sp>
      <p:sp>
        <p:nvSpPr>
          <p:cNvPr id="14" name="テキスト プレースホルダー 11"/>
          <p:cNvSpPr>
            <a:spLocks noGrp="1"/>
          </p:cNvSpPr>
          <p:nvPr>
            <p:ph type="body" sz="quarter" idx="16" hasCustomPrompt="1"/>
          </p:nvPr>
        </p:nvSpPr>
        <p:spPr>
          <a:xfrm>
            <a:off x="658927"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46" hasCustomPrompt="1"/>
          </p:nvPr>
        </p:nvSpPr>
        <p:spPr>
          <a:xfrm>
            <a:off x="4904393"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47" hasCustomPrompt="1"/>
          </p:nvPr>
        </p:nvSpPr>
        <p:spPr>
          <a:xfrm>
            <a:off x="9149859"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48" hasCustomPrompt="1"/>
          </p:nvPr>
        </p:nvSpPr>
        <p:spPr>
          <a:xfrm>
            <a:off x="13395324"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20" hasCustomPrompt="1"/>
          </p:nvPr>
        </p:nvSpPr>
        <p:spPr>
          <a:xfrm>
            <a:off x="673040"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1" hasCustomPrompt="1"/>
          </p:nvPr>
        </p:nvSpPr>
        <p:spPr>
          <a:xfrm>
            <a:off x="4904393"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22" hasCustomPrompt="1"/>
          </p:nvPr>
        </p:nvSpPr>
        <p:spPr>
          <a:xfrm>
            <a:off x="9149859"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23" hasCustomPrompt="1"/>
          </p:nvPr>
        </p:nvSpPr>
        <p:spPr>
          <a:xfrm>
            <a:off x="13395324"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49" hasCustomPrompt="1"/>
          </p:nvPr>
        </p:nvSpPr>
        <p:spPr>
          <a:xfrm>
            <a:off x="1922433" y="1784920"/>
            <a:ext cx="14439960" cy="1390080"/>
          </a:xfrm>
        </p:spPr>
        <p:txBody>
          <a:bodyPr anchor="ctr">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1418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0" presetClass="entr" presetSubtype="0"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300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0" presetClass="entr" presetSubtype="0" fill="hold" grpId="0" nodeType="afterEffect">
                                  <p:stCondLst>
                                    <p:cond delay="2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250"/>
                            </p:stCondLst>
                            <p:childTnLst>
                              <p:par>
                                <p:cTn id="63" presetID="2" presetClass="entr" presetSubtype="4"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角丸四角形 4"/>
          <p:cNvSpPr/>
          <p:nvPr userDrawn="1"/>
        </p:nvSpPr>
        <p:spPr>
          <a:xfrm>
            <a:off x="939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5064688"/>
            <a:ext cx="1141564" cy="1141564"/>
          </a:xfrm>
        </p:spPr>
        <p:txBody>
          <a:bodyPr>
            <a:normAutofit/>
          </a:bodyPr>
          <a:lstStyle>
            <a:lvl1pPr>
              <a:defRPr sz="1600"/>
            </a:lvl1pPr>
          </a:lstStyle>
          <a:p>
            <a:r>
              <a:rPr kumimoji="1" lang="en-US" altLang="ja-JP"/>
              <a:t>ICON</a:t>
            </a:r>
            <a:endParaRPr kumimoji="1" lang="ja-JP" altLang="en-US"/>
          </a:p>
        </p:txBody>
      </p:sp>
      <p:sp>
        <p:nvSpPr>
          <p:cNvPr id="11" name="図プレースホルダー 7"/>
          <p:cNvSpPr>
            <a:spLocks noGrp="1"/>
          </p:cNvSpPr>
          <p:nvPr>
            <p:ph type="pic" sz="quarter" idx="43" hasCustomPrompt="1"/>
          </p:nvPr>
        </p:nvSpPr>
        <p:spPr>
          <a:xfrm>
            <a:off x="6363418" y="5064688"/>
            <a:ext cx="1141564" cy="1141564"/>
          </a:xfrm>
        </p:spPr>
        <p:txBody>
          <a:bodyPr>
            <a:normAutofit/>
          </a:bodyPr>
          <a:lstStyle>
            <a:lvl1pPr>
              <a:defRPr sz="1600"/>
            </a:lvl1pPr>
          </a:lstStyle>
          <a:p>
            <a:r>
              <a:rPr kumimoji="1" lang="en-US" altLang="ja-JP"/>
              <a:t>ICON</a:t>
            </a:r>
            <a:endParaRPr kumimoji="1" lang="ja-JP" altLang="en-US"/>
          </a:p>
        </p:txBody>
      </p:sp>
      <p:sp>
        <p:nvSpPr>
          <p:cNvPr id="12" name="図プレースホルダー 7"/>
          <p:cNvSpPr>
            <a:spLocks noGrp="1"/>
          </p:cNvSpPr>
          <p:nvPr>
            <p:ph type="pic" sz="quarter" idx="44" hasCustomPrompt="1"/>
          </p:nvPr>
        </p:nvSpPr>
        <p:spPr>
          <a:xfrm>
            <a:off x="10617918" y="5064688"/>
            <a:ext cx="1141564" cy="1141564"/>
          </a:xfrm>
        </p:spPr>
        <p:txBody>
          <a:bodyPr>
            <a:normAutofit/>
          </a:bodyPr>
          <a:lstStyle>
            <a:lvl1pPr>
              <a:defRPr sz="1600"/>
            </a:lvl1pPr>
          </a:lstStyle>
          <a:p>
            <a:r>
              <a:rPr kumimoji="1" lang="en-US" altLang="ja-JP"/>
              <a:t>ICON</a:t>
            </a:r>
            <a:endParaRPr kumimoji="1" lang="ja-JP" altLang="en-US"/>
          </a:p>
        </p:txBody>
      </p:sp>
      <p:sp>
        <p:nvSpPr>
          <p:cNvPr id="13" name="図プレースホルダー 7"/>
          <p:cNvSpPr>
            <a:spLocks noGrp="1"/>
          </p:cNvSpPr>
          <p:nvPr>
            <p:ph type="pic" sz="quarter" idx="45" hasCustomPrompt="1"/>
          </p:nvPr>
        </p:nvSpPr>
        <p:spPr>
          <a:xfrm>
            <a:off x="14872418" y="5064688"/>
            <a:ext cx="1141564" cy="1141564"/>
          </a:xfrm>
        </p:spPr>
        <p:txBody>
          <a:bodyPr>
            <a:normAutofit/>
          </a:bodyPr>
          <a:lstStyle>
            <a:lvl1pPr>
              <a:defRPr sz="1600"/>
            </a:lvl1pPr>
          </a:lstStyle>
          <a:p>
            <a:r>
              <a:rPr kumimoji="1" lang="en-US" altLang="ja-JP"/>
              <a:t>ICON</a:t>
            </a:r>
            <a:endParaRPr kumimoji="1" lang="ja-JP" altLang="en-US"/>
          </a:p>
        </p:txBody>
      </p:sp>
      <p:sp>
        <p:nvSpPr>
          <p:cNvPr id="14" name="テキスト プレースホルダー 11"/>
          <p:cNvSpPr>
            <a:spLocks noGrp="1"/>
          </p:cNvSpPr>
          <p:nvPr>
            <p:ph type="body" sz="quarter" idx="16" hasCustomPrompt="1"/>
          </p:nvPr>
        </p:nvSpPr>
        <p:spPr>
          <a:xfrm>
            <a:off x="658927"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46" hasCustomPrompt="1"/>
          </p:nvPr>
        </p:nvSpPr>
        <p:spPr>
          <a:xfrm>
            <a:off x="4904393"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47" hasCustomPrompt="1"/>
          </p:nvPr>
        </p:nvSpPr>
        <p:spPr>
          <a:xfrm>
            <a:off x="9149859"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48" hasCustomPrompt="1"/>
          </p:nvPr>
        </p:nvSpPr>
        <p:spPr>
          <a:xfrm>
            <a:off x="13395324"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20" hasCustomPrompt="1"/>
          </p:nvPr>
        </p:nvSpPr>
        <p:spPr>
          <a:xfrm>
            <a:off x="673040"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1" hasCustomPrompt="1"/>
          </p:nvPr>
        </p:nvSpPr>
        <p:spPr>
          <a:xfrm>
            <a:off x="4904393"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22" hasCustomPrompt="1"/>
          </p:nvPr>
        </p:nvSpPr>
        <p:spPr>
          <a:xfrm>
            <a:off x="9149859"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23" hasCustomPrompt="1"/>
          </p:nvPr>
        </p:nvSpPr>
        <p:spPr>
          <a:xfrm>
            <a:off x="13395324"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3" name="角丸四角形 22"/>
          <p:cNvSpPr/>
          <p:nvPr userDrawn="1"/>
        </p:nvSpPr>
        <p:spPr>
          <a:xfrm>
            <a:off x="7402513" y="1993150"/>
            <a:ext cx="3479800" cy="1524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49" hasCustomPrompt="1"/>
          </p:nvPr>
        </p:nvSpPr>
        <p:spPr>
          <a:xfrm>
            <a:off x="8571631" y="2184368"/>
            <a:ext cx="1141564" cy="1141564"/>
          </a:xfrm>
        </p:spPr>
        <p:txBody>
          <a:bodyPr>
            <a:normAutofit/>
          </a:bodyPr>
          <a:lstStyle>
            <a:lvl1pPr>
              <a:defRPr sz="1600"/>
            </a:lvl1pPr>
          </a:lstStyle>
          <a:p>
            <a:r>
              <a:rPr kumimoji="1" lang="en-US" altLang="ja-JP"/>
              <a:t>ICON</a:t>
            </a:r>
            <a:endParaRPr kumimoji="1" lang="ja-JP" altLang="en-US"/>
          </a:p>
        </p:txBody>
      </p:sp>
      <p:cxnSp>
        <p:nvCxnSpPr>
          <p:cNvPr id="25" name="直線コネクタ 24"/>
          <p:cNvCxnSpPr>
            <a:stCxn id="23" idx="2"/>
            <a:endCxn id="5" idx="0"/>
          </p:cNvCxnSpPr>
          <p:nvPr userDrawn="1"/>
        </p:nvCxnSpPr>
        <p:spPr>
          <a:xfrm flipH="1">
            <a:off x="2679700" y="3517150"/>
            <a:ext cx="64627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6934200" y="3517150"/>
            <a:ext cx="22082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9142413" y="3517150"/>
            <a:ext cx="20462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9142413" y="3517150"/>
            <a:ext cx="63007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2" presetClass="entr" presetSubtype="4" decel="10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4500"/>
                            </p:stCondLst>
                            <p:childTnLst>
                              <p:par>
                                <p:cTn id="63" presetID="2" presetClass="entr" presetSubtype="4" decel="10000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6000"/>
                            </p:stCondLst>
                            <p:childTnLst>
                              <p:par>
                                <p:cTn id="83" presetID="2" presetClass="entr" presetSubtype="4" decel="10000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3" grpId="0" animBg="1"/>
      <p:bldP spid="24"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6" y="1993150"/>
            <a:ext cx="3344415" cy="5760640"/>
          </a:xfrm>
        </p:spPr>
        <p:txBody>
          <a:bodyPr/>
          <a:lstStyle>
            <a:lvl1pPr>
              <a:defRPr/>
            </a:lvl1pPr>
          </a:lstStyle>
          <a:p>
            <a:r>
              <a:rPr kumimoji="1" lang="en-US" altLang="ja-JP"/>
              <a:t>Add an image</a:t>
            </a:r>
            <a:endParaRPr kumimoji="1" lang="ja-JP" altLang="en-US"/>
          </a:p>
        </p:txBody>
      </p:sp>
      <p:sp>
        <p:nvSpPr>
          <p:cNvPr id="7" name="図プレースホルダー 5"/>
          <p:cNvSpPr>
            <a:spLocks noGrp="1"/>
          </p:cNvSpPr>
          <p:nvPr>
            <p:ph type="pic" sz="quarter" idx="13" hasCustomPrompt="1"/>
          </p:nvPr>
        </p:nvSpPr>
        <p:spPr>
          <a:xfrm>
            <a:off x="4045352" y="1993150"/>
            <a:ext cx="3344415" cy="5760640"/>
          </a:xfrm>
        </p:spPr>
        <p:txBody>
          <a:bodyPr/>
          <a:lstStyle>
            <a:lvl1pPr>
              <a:defRPr/>
            </a:lvl1pPr>
          </a:lstStyle>
          <a:p>
            <a:r>
              <a:rPr kumimoji="1" lang="en-US" altLang="ja-JP"/>
              <a:t>Add an image</a:t>
            </a:r>
            <a:endParaRPr kumimoji="1" lang="ja-JP" altLang="en-US"/>
          </a:p>
        </p:txBody>
      </p:sp>
      <p:sp>
        <p:nvSpPr>
          <p:cNvPr id="8" name="図プレースホルダー 5"/>
          <p:cNvSpPr>
            <a:spLocks noGrp="1"/>
          </p:cNvSpPr>
          <p:nvPr>
            <p:ph type="pic" sz="quarter" idx="14" hasCustomPrompt="1"/>
          </p:nvPr>
        </p:nvSpPr>
        <p:spPr>
          <a:xfrm>
            <a:off x="7467488" y="1993150"/>
            <a:ext cx="3344415" cy="5760640"/>
          </a:xfrm>
        </p:spPr>
        <p:txBody>
          <a:bodyPr/>
          <a:lstStyle>
            <a:lvl1pPr>
              <a:defRPr/>
            </a:lvl1pPr>
          </a:lstStyle>
          <a:p>
            <a:r>
              <a:rPr kumimoji="1" lang="en-US" altLang="ja-JP"/>
              <a:t>Add an image</a:t>
            </a:r>
            <a:endParaRPr kumimoji="1" lang="ja-JP" altLang="en-US"/>
          </a:p>
        </p:txBody>
      </p:sp>
      <p:sp>
        <p:nvSpPr>
          <p:cNvPr id="9" name="図プレースホルダー 5"/>
          <p:cNvSpPr>
            <a:spLocks noGrp="1"/>
          </p:cNvSpPr>
          <p:nvPr>
            <p:ph type="pic" sz="quarter" idx="15" hasCustomPrompt="1"/>
          </p:nvPr>
        </p:nvSpPr>
        <p:spPr>
          <a:xfrm>
            <a:off x="10889624" y="1993150"/>
            <a:ext cx="3344415" cy="5760640"/>
          </a:xfrm>
        </p:spPr>
        <p:txBody>
          <a:bodyPr/>
          <a:lstStyle>
            <a:lvl1pPr>
              <a:defRPr/>
            </a:lvl1pPr>
          </a:lstStyle>
          <a:p>
            <a:r>
              <a:rPr kumimoji="1" lang="en-US" altLang="ja-JP"/>
              <a:t>Add an image</a:t>
            </a:r>
            <a:endParaRPr kumimoji="1" lang="ja-JP" altLang="en-US"/>
          </a:p>
        </p:txBody>
      </p:sp>
      <p:sp>
        <p:nvSpPr>
          <p:cNvPr id="10" name="図プレースホルダー 5"/>
          <p:cNvSpPr>
            <a:spLocks noGrp="1"/>
          </p:cNvSpPr>
          <p:nvPr>
            <p:ph type="pic" sz="quarter" idx="16" hasCustomPrompt="1"/>
          </p:nvPr>
        </p:nvSpPr>
        <p:spPr>
          <a:xfrm>
            <a:off x="14311758" y="1993150"/>
            <a:ext cx="3344415" cy="5760640"/>
          </a:xfrm>
        </p:spPr>
        <p:txBody>
          <a:bodyPr/>
          <a:lstStyle>
            <a:lvl1pPr>
              <a:defRPr/>
            </a:lvl1pPr>
          </a:lstStyle>
          <a:p>
            <a:r>
              <a:rPr kumimoji="1" lang="en-US" altLang="ja-JP"/>
              <a:t>Add an image</a:t>
            </a:r>
            <a:endParaRPr kumimoji="1" lang="ja-JP" altLang="en-US"/>
          </a:p>
        </p:txBody>
      </p:sp>
      <p:sp>
        <p:nvSpPr>
          <p:cNvPr id="15" name="図プレースホルダー 14"/>
          <p:cNvSpPr>
            <a:spLocks noGrp="1"/>
          </p:cNvSpPr>
          <p:nvPr>
            <p:ph type="pic" sz="quarter" idx="33" hasCustomPrompt="1"/>
          </p:nvPr>
        </p:nvSpPr>
        <p:spPr>
          <a:xfrm>
            <a:off x="1408776"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a:t> </a:t>
            </a:r>
            <a:endParaRPr kumimoji="1" lang="ja-JP" altLang="en-US"/>
          </a:p>
        </p:txBody>
      </p:sp>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16" name="図プレースホルダー 14"/>
          <p:cNvSpPr>
            <a:spLocks noGrp="1"/>
          </p:cNvSpPr>
          <p:nvPr>
            <p:ph type="pic" sz="quarter" idx="34" hasCustomPrompt="1"/>
          </p:nvPr>
        </p:nvSpPr>
        <p:spPr>
          <a:xfrm>
            <a:off x="4830912"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a:t> </a:t>
            </a:r>
            <a:endParaRPr kumimoji="1" lang="ja-JP" altLang="en-US"/>
          </a:p>
        </p:txBody>
      </p:sp>
      <p:sp>
        <p:nvSpPr>
          <p:cNvPr id="17" name="図プレースホルダー 14"/>
          <p:cNvSpPr>
            <a:spLocks noGrp="1"/>
          </p:cNvSpPr>
          <p:nvPr>
            <p:ph type="pic" sz="quarter" idx="35" hasCustomPrompt="1"/>
          </p:nvPr>
        </p:nvSpPr>
        <p:spPr>
          <a:xfrm>
            <a:off x="825304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a:t> </a:t>
            </a:r>
            <a:endParaRPr kumimoji="1" lang="ja-JP" altLang="en-US"/>
          </a:p>
        </p:txBody>
      </p:sp>
      <p:sp>
        <p:nvSpPr>
          <p:cNvPr id="18" name="図プレースホルダー 14"/>
          <p:cNvSpPr>
            <a:spLocks noGrp="1"/>
          </p:cNvSpPr>
          <p:nvPr>
            <p:ph type="pic" sz="quarter" idx="36" hasCustomPrompt="1"/>
          </p:nvPr>
        </p:nvSpPr>
        <p:spPr>
          <a:xfrm>
            <a:off x="11675184"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a:t> </a:t>
            </a:r>
            <a:endParaRPr kumimoji="1" lang="ja-JP" altLang="en-US"/>
          </a:p>
        </p:txBody>
      </p:sp>
      <p:sp>
        <p:nvSpPr>
          <p:cNvPr id="19" name="図プレースホルダー 14"/>
          <p:cNvSpPr>
            <a:spLocks noGrp="1"/>
          </p:cNvSpPr>
          <p:nvPr>
            <p:ph type="pic" sz="quarter" idx="37" hasCustomPrompt="1"/>
          </p:nvPr>
        </p:nvSpPr>
        <p:spPr>
          <a:xfrm>
            <a:off x="1509731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a:t> </a:t>
            </a:r>
            <a:endParaRPr kumimoji="1" lang="ja-JP" altLang="en-US"/>
          </a:p>
        </p:txBody>
      </p:sp>
    </p:spTree>
    <p:extLst>
      <p:ext uri="{BB962C8B-B14F-4D97-AF65-F5344CB8AC3E}">
        <p14:creationId xmlns:p14="http://schemas.microsoft.com/office/powerpoint/2010/main" val="198764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二等辺三角形 25"/>
          <p:cNvSpPr/>
          <p:nvPr userDrawn="1"/>
        </p:nvSpPr>
        <p:spPr>
          <a:xfrm>
            <a:off x="1456190" y="2173170"/>
            <a:ext cx="7883076" cy="6795755"/>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flipH="1">
            <a:off x="5397728" y="2173170"/>
            <a:ext cx="7869667" cy="1684455"/>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p:cNvSpPr/>
          <p:nvPr userDrawn="1"/>
        </p:nvSpPr>
        <p:spPr>
          <a:xfrm flipH="1">
            <a:off x="6398666" y="3905251"/>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p:cNvSpPr/>
          <p:nvPr userDrawn="1"/>
        </p:nvSpPr>
        <p:spPr>
          <a:xfrm flipH="1">
            <a:off x="7381102" y="55964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p:cNvSpPr/>
          <p:nvPr userDrawn="1"/>
        </p:nvSpPr>
        <p:spPr>
          <a:xfrm flipH="1">
            <a:off x="8359002" y="72855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16" hasCustomPrompt="1"/>
          </p:nvPr>
        </p:nvSpPr>
        <p:spPr>
          <a:xfrm>
            <a:off x="4140428" y="4787166"/>
            <a:ext cx="2514600" cy="720080"/>
          </a:xfrm>
        </p:spPr>
        <p:txBody>
          <a:bodyPr anchor="ctr">
            <a:noAutofit/>
          </a:bodyPr>
          <a:lstStyle>
            <a:lvl1pPr algn="ctr">
              <a:lnSpc>
                <a:spcPct val="120000"/>
              </a:lnSpc>
              <a:defRPr sz="2400" spc="0">
                <a:solidFill>
                  <a:schemeClr val="bg1"/>
                </a:solidFill>
                <a:latin typeface="+mj-lt"/>
              </a:defRPr>
            </a:lvl1pPr>
          </a:lstStyle>
          <a:p>
            <a:pPr lvl="0"/>
            <a:r>
              <a:rPr lang="en-US" altLang="ja-JP"/>
              <a:t>TEXT HERE</a:t>
            </a:r>
            <a:endParaRPr lang="en-US"/>
          </a:p>
        </p:txBody>
      </p:sp>
      <p:sp>
        <p:nvSpPr>
          <p:cNvPr id="11" name="テキスト プレースホルダー 11"/>
          <p:cNvSpPr>
            <a:spLocks noGrp="1"/>
          </p:cNvSpPr>
          <p:nvPr>
            <p:ph type="body" sz="quarter" idx="17" hasCustomPrompt="1"/>
          </p:nvPr>
        </p:nvSpPr>
        <p:spPr>
          <a:xfrm>
            <a:off x="4730978" y="3103730"/>
            <a:ext cx="1333500" cy="720080"/>
          </a:xfrm>
        </p:spPr>
        <p:txBody>
          <a:bodyPr anchor="ctr">
            <a:noAutofit/>
          </a:bodyPr>
          <a:lstStyle>
            <a:lvl1pPr algn="ctr">
              <a:lnSpc>
                <a:spcPct val="120000"/>
              </a:lnSpc>
              <a:defRPr sz="2400" spc="0">
                <a:solidFill>
                  <a:schemeClr val="bg1"/>
                </a:solidFill>
                <a:latin typeface="+mj-lt"/>
              </a:defRPr>
            </a:lvl1pPr>
          </a:lstStyle>
          <a:p>
            <a:pPr lvl="0"/>
            <a:r>
              <a:rPr lang="en-US" altLang="ja-JP"/>
              <a:t>WORD</a:t>
            </a:r>
            <a:endParaRPr lang="en-US"/>
          </a:p>
        </p:txBody>
      </p:sp>
      <p:sp>
        <p:nvSpPr>
          <p:cNvPr id="12" name="テキスト プレースホルダー 11"/>
          <p:cNvSpPr>
            <a:spLocks noGrp="1"/>
          </p:cNvSpPr>
          <p:nvPr>
            <p:ph type="body" sz="quarter" idx="18" hasCustomPrompt="1"/>
          </p:nvPr>
        </p:nvSpPr>
        <p:spPr>
          <a:xfrm>
            <a:off x="3012463" y="64656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a:t>TEXT HERE</a:t>
            </a:r>
            <a:endParaRPr lang="en-US"/>
          </a:p>
        </p:txBody>
      </p:sp>
      <p:sp>
        <p:nvSpPr>
          <p:cNvPr id="13" name="テキスト プレースホルダー 11"/>
          <p:cNvSpPr>
            <a:spLocks noGrp="1"/>
          </p:cNvSpPr>
          <p:nvPr>
            <p:ph type="body" sz="quarter" idx="19" hasCustomPrompt="1"/>
          </p:nvPr>
        </p:nvSpPr>
        <p:spPr>
          <a:xfrm>
            <a:off x="3012463" y="82015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20" hasCustomPrompt="1"/>
          </p:nvPr>
        </p:nvSpPr>
        <p:spPr>
          <a:xfrm>
            <a:off x="6577921" y="230818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5" name="テキスト プレースホルダー 11"/>
          <p:cNvSpPr>
            <a:spLocks noGrp="1"/>
          </p:cNvSpPr>
          <p:nvPr>
            <p:ph type="body" sz="quarter" idx="21" hasCustomPrompt="1"/>
          </p:nvPr>
        </p:nvSpPr>
        <p:spPr>
          <a:xfrm>
            <a:off x="7523026" y="401837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22" hasCustomPrompt="1"/>
          </p:nvPr>
        </p:nvSpPr>
        <p:spPr>
          <a:xfrm>
            <a:off x="8548127" y="5683560"/>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7" name="テキスト プレースホルダー 11"/>
          <p:cNvSpPr>
            <a:spLocks noGrp="1"/>
          </p:cNvSpPr>
          <p:nvPr>
            <p:ph type="body" sz="quarter" idx="23" hasCustomPrompt="1"/>
          </p:nvPr>
        </p:nvSpPr>
        <p:spPr>
          <a:xfrm>
            <a:off x="9458241" y="7383882"/>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5733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900"/>
                            </p:stCondLst>
                            <p:childTnLst>
                              <p:par>
                                <p:cTn id="21" presetID="22" presetClass="entr" presetSubtype="8"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650"/>
                            </p:stCondLst>
                            <p:childTnLst>
                              <p:par>
                                <p:cTn id="28" presetID="22" presetClass="entr" presetSubtype="8"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650"/>
                            </p:stCondLst>
                            <p:childTnLst>
                              <p:par>
                                <p:cTn id="35" presetID="22" presetClass="entr" presetSubtype="8" fill="hold" grpId="0" nodeType="after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650"/>
                            </p:stCondLst>
                            <p:childTnLst>
                              <p:par>
                                <p:cTn id="42" presetID="22" presetClass="entr" presetSubtype="8" fill="hold" grpId="0" nodeType="after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22" presetClass="entr" presetSubtype="8"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tmplLst>
          <p:tmpl>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正方形/長方形 4"/>
          <p:cNvSpPr/>
          <p:nvPr userDrawn="1"/>
        </p:nvSpPr>
        <p:spPr>
          <a:xfrm>
            <a:off x="1" y="4028745"/>
            <a:ext cx="10943406" cy="765083"/>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rot="9000000">
            <a:off x="6914248" y="5105537"/>
            <a:ext cx="4505265" cy="675997"/>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7383248" y="6083608"/>
            <a:ext cx="10903165" cy="7812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プレースホルダー 11"/>
          <p:cNvSpPr>
            <a:spLocks noGrp="1"/>
          </p:cNvSpPr>
          <p:nvPr>
            <p:ph type="body" sz="quarter" idx="24" hasCustomPrompt="1"/>
          </p:nvPr>
        </p:nvSpPr>
        <p:spPr>
          <a:xfrm>
            <a:off x="862287"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endParaRPr lang="en-US"/>
          </a:p>
        </p:txBody>
      </p:sp>
      <p:sp>
        <p:nvSpPr>
          <p:cNvPr id="9" name="テキスト プレースホルダー 11"/>
          <p:cNvSpPr>
            <a:spLocks noGrp="1"/>
          </p:cNvSpPr>
          <p:nvPr>
            <p:ph type="body" sz="quarter" idx="25" hasCustomPrompt="1"/>
          </p:nvPr>
        </p:nvSpPr>
        <p:spPr>
          <a:xfrm>
            <a:off x="3909559"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p>
        </p:txBody>
      </p:sp>
      <p:sp>
        <p:nvSpPr>
          <p:cNvPr id="10" name="テキスト プレースホルダー 11"/>
          <p:cNvSpPr>
            <a:spLocks noGrp="1"/>
          </p:cNvSpPr>
          <p:nvPr>
            <p:ph type="body" sz="quarter" idx="26" hasCustomPrompt="1"/>
          </p:nvPr>
        </p:nvSpPr>
        <p:spPr>
          <a:xfrm>
            <a:off x="6956831"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p>
        </p:txBody>
      </p:sp>
      <p:sp>
        <p:nvSpPr>
          <p:cNvPr id="11" name="テキスト プレースホルダー 11"/>
          <p:cNvSpPr>
            <a:spLocks noGrp="1"/>
          </p:cNvSpPr>
          <p:nvPr>
            <p:ph type="body" sz="quarter" idx="27" hasCustomPrompt="1"/>
          </p:nvPr>
        </p:nvSpPr>
        <p:spPr>
          <a:xfrm>
            <a:off x="8558142"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p>
        </p:txBody>
      </p:sp>
      <p:sp>
        <p:nvSpPr>
          <p:cNvPr id="12" name="テキスト プレースホルダー 11"/>
          <p:cNvSpPr>
            <a:spLocks noGrp="1"/>
          </p:cNvSpPr>
          <p:nvPr>
            <p:ph type="body" sz="quarter" idx="28" hasCustomPrompt="1"/>
          </p:nvPr>
        </p:nvSpPr>
        <p:spPr>
          <a:xfrm>
            <a:off x="11605414"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p>
        </p:txBody>
      </p:sp>
      <p:sp>
        <p:nvSpPr>
          <p:cNvPr id="13" name="テキスト プレースホルダー 11"/>
          <p:cNvSpPr>
            <a:spLocks noGrp="1"/>
          </p:cNvSpPr>
          <p:nvPr>
            <p:ph type="body" sz="quarter" idx="29" hasCustomPrompt="1"/>
          </p:nvPr>
        </p:nvSpPr>
        <p:spPr>
          <a:xfrm>
            <a:off x="14652686"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a:t>WORD</a:t>
            </a:r>
          </a:p>
        </p:txBody>
      </p:sp>
      <p:grpSp>
        <p:nvGrpSpPr>
          <p:cNvPr id="16" name="グループ化 15"/>
          <p:cNvGrpSpPr/>
          <p:nvPr userDrawn="1"/>
        </p:nvGrpSpPr>
        <p:grpSpPr>
          <a:xfrm>
            <a:off x="817281" y="2263180"/>
            <a:ext cx="2925325" cy="17067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プレースホルダー 11"/>
          <p:cNvSpPr>
            <a:spLocks noGrp="1"/>
          </p:cNvSpPr>
          <p:nvPr>
            <p:ph type="body" sz="quarter" idx="20" hasCustomPrompt="1"/>
          </p:nvPr>
        </p:nvSpPr>
        <p:spPr>
          <a:xfrm>
            <a:off x="907290" y="235319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18" name="グループ化 17"/>
          <p:cNvGrpSpPr/>
          <p:nvPr userDrawn="1"/>
        </p:nvGrpSpPr>
        <p:grpSpPr>
          <a:xfrm>
            <a:off x="3895006" y="2257255"/>
            <a:ext cx="2925325" cy="17067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11"/>
          <p:cNvSpPr>
            <a:spLocks noGrp="1"/>
          </p:cNvSpPr>
          <p:nvPr>
            <p:ph type="body" sz="quarter" idx="30" hasCustomPrompt="1"/>
          </p:nvPr>
        </p:nvSpPr>
        <p:spPr>
          <a:xfrm>
            <a:off x="3985015" y="234726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22" name="グループ化 21"/>
          <p:cNvGrpSpPr/>
          <p:nvPr userDrawn="1"/>
        </p:nvGrpSpPr>
        <p:grpSpPr>
          <a:xfrm>
            <a:off x="6972731" y="2266669"/>
            <a:ext cx="2925325" cy="17067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1"/>
          <p:cNvSpPr>
            <a:spLocks noGrp="1"/>
          </p:cNvSpPr>
          <p:nvPr>
            <p:ph type="body" sz="quarter" idx="31" hasCustomPrompt="1"/>
          </p:nvPr>
        </p:nvSpPr>
        <p:spPr>
          <a:xfrm>
            <a:off x="7062740" y="2356679"/>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26" name="グループ化 25"/>
          <p:cNvGrpSpPr/>
          <p:nvPr userDrawn="1"/>
        </p:nvGrpSpPr>
        <p:grpSpPr>
          <a:xfrm rot="10800000">
            <a:off x="8523371" y="6943700"/>
            <a:ext cx="2925325" cy="17067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テキスト プレースホルダー 11"/>
          <p:cNvSpPr>
            <a:spLocks noGrp="1"/>
          </p:cNvSpPr>
          <p:nvPr>
            <p:ph type="body" sz="quarter" idx="32" hasCustomPrompt="1"/>
          </p:nvPr>
        </p:nvSpPr>
        <p:spPr>
          <a:xfrm>
            <a:off x="8613380" y="725873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30" name="グループ化 29"/>
          <p:cNvGrpSpPr/>
          <p:nvPr userDrawn="1"/>
        </p:nvGrpSpPr>
        <p:grpSpPr>
          <a:xfrm rot="10800000">
            <a:off x="11601096" y="6937775"/>
            <a:ext cx="2925325" cy="17067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11"/>
          <p:cNvSpPr>
            <a:spLocks noGrp="1"/>
          </p:cNvSpPr>
          <p:nvPr>
            <p:ph type="body" sz="quarter" idx="33" hasCustomPrompt="1"/>
          </p:nvPr>
        </p:nvSpPr>
        <p:spPr>
          <a:xfrm>
            <a:off x="11691105" y="725281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grpSp>
        <p:nvGrpSpPr>
          <p:cNvPr id="34" name="グループ化 33"/>
          <p:cNvGrpSpPr/>
          <p:nvPr userDrawn="1"/>
        </p:nvGrpSpPr>
        <p:grpSpPr>
          <a:xfrm rot="10800000">
            <a:off x="14678821" y="6947189"/>
            <a:ext cx="2925325" cy="17067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プレースホルダー 11"/>
          <p:cNvSpPr>
            <a:spLocks noGrp="1"/>
          </p:cNvSpPr>
          <p:nvPr>
            <p:ph type="body" sz="quarter" idx="34" hasCustomPrompt="1"/>
          </p:nvPr>
        </p:nvSpPr>
        <p:spPr>
          <a:xfrm>
            <a:off x="14768830" y="7262224"/>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a:t>Text Here</a:t>
            </a:r>
            <a:endParaRPr lang="en-US"/>
          </a:p>
        </p:txBody>
      </p:sp>
      <p:sp>
        <p:nvSpPr>
          <p:cNvPr id="38" name="テキスト プレースホルダー 11"/>
          <p:cNvSpPr>
            <a:spLocks noGrp="1"/>
          </p:cNvSpPr>
          <p:nvPr>
            <p:ph type="body" sz="quarter" idx="35" hasCustomPrompt="1"/>
          </p:nvPr>
        </p:nvSpPr>
        <p:spPr>
          <a:xfrm>
            <a:off x="743139" y="5844138"/>
            <a:ext cx="6229592" cy="2809752"/>
          </a:xfrm>
        </p:spPr>
        <p:txBody>
          <a:bodyPr anchor="b">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31010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50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1" decel="100000"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2" presetClass="entr" presetSubtype="8" decel="100000" fill="hold" grpId="0" nodeType="afterEffect">
                                  <p:stCondLst>
                                    <p:cond delay="50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1" decel="10000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ID="2" presetClass="entr" presetSubtype="2" decel="100000" fill="hold" grpId="0" nodeType="afterEffect">
                                  <p:stCondLst>
                                    <p:cond delay="500"/>
                                  </p:stCondLst>
                                  <p:childTnLst>
                                    <p:set>
                                      <p:cBhvr>
                                        <p:cTn id="57" dur="1" fill="hold">
                                          <p:stCondLst>
                                            <p:cond delay="0"/>
                                          </p:stCondLst>
                                        </p:cTn>
                                        <p:tgtEl>
                                          <p:spTgt spid="11">
                                            <p:txEl>
                                              <p:pRg st="0" end="0"/>
                                            </p:txEl>
                                          </p:spTgt>
                                        </p:tgtEl>
                                        <p:attrNameLst>
                                          <p:attrName>style.visibility</p:attrName>
                                        </p:attrNameLst>
                                      </p:cBhvr>
                                      <p:to>
                                        <p:strVal val="visible"/>
                                      </p:to>
                                    </p:set>
                                    <p:anim calcmode="lin" valueType="num">
                                      <p:cBhvr additive="base">
                                        <p:cTn id="58"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1">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5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2" decel="100000" fill="hold" grpId="0" nodeType="afterEffect">
                                  <p:stCondLst>
                                    <p:cond delay="500"/>
                                  </p:stCondLst>
                                  <p:childTnLst>
                                    <p:set>
                                      <p:cBhvr>
                                        <p:cTn id="70" dur="1" fill="hold">
                                          <p:stCondLst>
                                            <p:cond delay="0"/>
                                          </p:stCondLst>
                                        </p:cTn>
                                        <p:tgtEl>
                                          <p:spTgt spid="12">
                                            <p:txEl>
                                              <p:pRg st="0" end="0"/>
                                            </p:txEl>
                                          </p:spTgt>
                                        </p:tgtEl>
                                        <p:attrNameLst>
                                          <p:attrName>style.visibility</p:attrName>
                                        </p:attrNameLst>
                                      </p:cBhvr>
                                      <p:to>
                                        <p:strVal val="visible"/>
                                      </p:to>
                                    </p:set>
                                    <p:anim calcmode="lin" valueType="num">
                                      <p:cBhvr additive="base">
                                        <p:cTn id="7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2" decel="100000" fill="hold" grpId="0" nodeType="afterEffect">
                                  <p:stCondLst>
                                    <p:cond delay="50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ppt_y"/>
                                          </p:val>
                                        </p:tav>
                                        <p:tav tm="100000">
                                          <p:val>
                                            <p:strVal val="#ppt_y"/>
                                          </p:val>
                                        </p:tav>
                                      </p:tavLst>
                                    </p:anim>
                                  </p:childTnLst>
                                </p:cTn>
                              </p:par>
                              <p:par>
                                <p:cTn id="86" presetID="2" presetClass="entr" presetSubtype="4" decel="100000"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50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fill="hold"/>
                                        <p:tgtEl>
                                          <p:spTgt spid="37"/>
                                        </p:tgtEl>
                                        <p:attrNameLst>
                                          <p:attrName>ppt_x</p:attrName>
                                        </p:attrNameLst>
                                      </p:cBhvr>
                                      <p:tavLst>
                                        <p:tav tm="0">
                                          <p:val>
                                            <p:strVal val="#ppt_x"/>
                                          </p:val>
                                        </p:tav>
                                        <p:tav tm="100000">
                                          <p:val>
                                            <p:strVal val="#ppt_x"/>
                                          </p:val>
                                        </p:tav>
                                      </p:tavLst>
                                    </p:anim>
                                    <p:anim calcmode="lin" valueType="num">
                                      <p:cBhvr additive="base">
                                        <p:cTn id="93" dur="500" fill="hold"/>
                                        <p:tgtEl>
                                          <p:spTgt spid="37"/>
                                        </p:tgtEl>
                                        <p:attrNameLst>
                                          <p:attrName>ppt_y</p:attrName>
                                        </p:attrNameLst>
                                      </p:cBhvr>
                                      <p:tavLst>
                                        <p:tav tm="0">
                                          <p:val>
                                            <p:strVal val="1+#ppt_h/2"/>
                                          </p:val>
                                        </p:tav>
                                        <p:tav tm="100000">
                                          <p:val>
                                            <p:strVal val="#ppt_y"/>
                                          </p:val>
                                        </p:tav>
                                      </p:tavLst>
                                    </p:anim>
                                  </p:childTnLst>
                                </p:cTn>
                              </p:par>
                            </p:childTnLst>
                          </p:cTn>
                        </p:par>
                        <p:par>
                          <p:cTn id="94" fill="hold">
                            <p:stCondLst>
                              <p:cond delay="7000"/>
                            </p:stCondLst>
                            <p:childTnLst>
                              <p:par>
                                <p:cTn id="95" presetID="10" presetClass="entr" presetSubtype="0" fill="hold" grpId="0" nodeType="afterEffect">
                                  <p:stCondLst>
                                    <p:cond delay="500"/>
                                  </p:stCondLst>
                                  <p:childTnLst>
                                    <p:set>
                                      <p:cBhvr>
                                        <p:cTn id="96" dur="1" fill="hold">
                                          <p:stCondLst>
                                            <p:cond delay="0"/>
                                          </p:stCondLst>
                                        </p:cTn>
                                        <p:tgtEl>
                                          <p:spTgt spid="38">
                                            <p:txEl>
                                              <p:pRg st="0" end="0"/>
                                            </p:txEl>
                                          </p:spTgt>
                                        </p:tgtEl>
                                        <p:attrNameLst>
                                          <p:attrName>style.visibility</p:attrName>
                                        </p:attrNameLst>
                                      </p:cBhvr>
                                      <p:to>
                                        <p:strVal val="visible"/>
                                      </p:to>
                                    </p:set>
                                    <p:animEffect transition="in" filter="fade">
                                      <p:cBhvr>
                                        <p:cTn id="97"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5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1"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10" presetClass="entr" presetSubtype="0" fill="hold" nodeType="after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4" y="1993150"/>
            <a:ext cx="4212000" cy="5760640"/>
          </a:xfrm>
        </p:spPr>
        <p:txBody>
          <a:bodyPr/>
          <a:lstStyle>
            <a:lvl1pPr>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20" name="図プレースホルダー 5"/>
          <p:cNvSpPr>
            <a:spLocks noGrp="1"/>
          </p:cNvSpPr>
          <p:nvPr>
            <p:ph type="pic" sz="quarter" idx="33" hasCustomPrompt="1"/>
          </p:nvPr>
        </p:nvSpPr>
        <p:spPr>
          <a:xfrm>
            <a:off x="4894526" y="1993150"/>
            <a:ext cx="4212000" cy="5760640"/>
          </a:xfrm>
        </p:spPr>
        <p:txBody>
          <a:bodyPr/>
          <a:lstStyle>
            <a:lvl1pPr>
              <a:defRPr/>
            </a:lvl1pPr>
          </a:lstStyle>
          <a:p>
            <a:r>
              <a:rPr kumimoji="1" lang="en-US" altLang="ja-JP"/>
              <a:t>Add an image</a:t>
            </a:r>
            <a:endParaRPr kumimoji="1" lang="ja-JP" altLang="en-US"/>
          </a:p>
        </p:txBody>
      </p:sp>
      <p:sp>
        <p:nvSpPr>
          <p:cNvPr id="21" name="図プレースホルダー 5"/>
          <p:cNvSpPr>
            <a:spLocks noGrp="1"/>
          </p:cNvSpPr>
          <p:nvPr>
            <p:ph type="pic" sz="quarter" idx="34" hasCustomPrompt="1"/>
          </p:nvPr>
        </p:nvSpPr>
        <p:spPr>
          <a:xfrm>
            <a:off x="9165838" y="1993150"/>
            <a:ext cx="4212000" cy="5760640"/>
          </a:xfrm>
        </p:spPr>
        <p:txBody>
          <a:bodyPr/>
          <a:lstStyle>
            <a:lvl1pPr>
              <a:defRPr/>
            </a:lvl1pPr>
          </a:lstStyle>
          <a:p>
            <a:r>
              <a:rPr kumimoji="1" lang="en-US" altLang="ja-JP"/>
              <a:t>Add an image</a:t>
            </a:r>
            <a:endParaRPr kumimoji="1" lang="ja-JP" altLang="en-US"/>
          </a:p>
        </p:txBody>
      </p:sp>
      <p:sp>
        <p:nvSpPr>
          <p:cNvPr id="22" name="図プレースホルダー 5"/>
          <p:cNvSpPr>
            <a:spLocks noGrp="1"/>
          </p:cNvSpPr>
          <p:nvPr>
            <p:ph type="pic" sz="quarter" idx="35" hasCustomPrompt="1"/>
          </p:nvPr>
        </p:nvSpPr>
        <p:spPr>
          <a:xfrm>
            <a:off x="13437151" y="1993150"/>
            <a:ext cx="4212000" cy="5760640"/>
          </a:xfrm>
        </p:spPr>
        <p:txBody>
          <a:bodyPr/>
          <a:lstStyle>
            <a:lvl1pPr>
              <a:defRPr/>
            </a:lvl1pPr>
          </a:lstStyle>
          <a:p>
            <a:r>
              <a:rPr kumimoji="1" lang="en-US" altLang="ja-JP"/>
              <a:t>Add an image</a:t>
            </a:r>
            <a:endParaRPr kumimoji="1" lang="ja-JP" altLang="en-US"/>
          </a:p>
        </p:txBody>
      </p:sp>
      <p:sp>
        <p:nvSpPr>
          <p:cNvPr id="12" name="テキスト プレースホルダー 11"/>
          <p:cNvSpPr>
            <a:spLocks noGrp="1"/>
          </p:cNvSpPr>
          <p:nvPr>
            <p:ph type="body" sz="quarter" idx="36" hasCustomPrompt="1"/>
          </p:nvPr>
        </p:nvSpPr>
        <p:spPr>
          <a:xfrm>
            <a:off x="623214" y="6403641"/>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a:t>TEXT</a:t>
            </a:r>
            <a:endParaRPr kumimoji="1" lang="ja-JP" altLang="en-US"/>
          </a:p>
        </p:txBody>
      </p:sp>
      <p:sp>
        <p:nvSpPr>
          <p:cNvPr id="23" name="テキスト プレースホルダー 11"/>
          <p:cNvSpPr>
            <a:spLocks noGrp="1"/>
          </p:cNvSpPr>
          <p:nvPr>
            <p:ph type="body" sz="quarter" idx="37" hasCustomPrompt="1"/>
          </p:nvPr>
        </p:nvSpPr>
        <p:spPr>
          <a:xfrm>
            <a:off x="623214" y="5818575"/>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a:t>TEXT</a:t>
            </a:r>
            <a:endParaRPr kumimoji="1" lang="ja-JP" altLang="en-US"/>
          </a:p>
        </p:txBody>
      </p:sp>
      <p:sp>
        <p:nvSpPr>
          <p:cNvPr id="24" name="テキスト プレースホルダー 11"/>
          <p:cNvSpPr>
            <a:spLocks noGrp="1"/>
          </p:cNvSpPr>
          <p:nvPr>
            <p:ph type="body" sz="quarter" idx="38" hasCustomPrompt="1"/>
          </p:nvPr>
        </p:nvSpPr>
        <p:spPr>
          <a:xfrm>
            <a:off x="4894526" y="640364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a:t>TEXT</a:t>
            </a:r>
            <a:endParaRPr kumimoji="1" lang="ja-JP" altLang="en-US"/>
          </a:p>
        </p:txBody>
      </p:sp>
      <p:sp>
        <p:nvSpPr>
          <p:cNvPr id="25" name="テキスト プレースホルダー 11"/>
          <p:cNvSpPr>
            <a:spLocks noGrp="1"/>
          </p:cNvSpPr>
          <p:nvPr>
            <p:ph type="body" sz="quarter" idx="39" hasCustomPrompt="1"/>
          </p:nvPr>
        </p:nvSpPr>
        <p:spPr>
          <a:xfrm>
            <a:off x="4894526" y="581857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a:t>TEXT</a:t>
            </a:r>
            <a:endParaRPr kumimoji="1" lang="ja-JP" altLang="en-US"/>
          </a:p>
        </p:txBody>
      </p:sp>
      <p:sp>
        <p:nvSpPr>
          <p:cNvPr id="26" name="テキスト プレースホルダー 11"/>
          <p:cNvSpPr>
            <a:spLocks noGrp="1"/>
          </p:cNvSpPr>
          <p:nvPr>
            <p:ph type="body" sz="quarter" idx="40" hasCustomPrompt="1"/>
          </p:nvPr>
        </p:nvSpPr>
        <p:spPr>
          <a:xfrm>
            <a:off x="9165838" y="640408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a:t>TEXT</a:t>
            </a:r>
            <a:endParaRPr kumimoji="1" lang="ja-JP" altLang="en-US"/>
          </a:p>
        </p:txBody>
      </p:sp>
      <p:sp>
        <p:nvSpPr>
          <p:cNvPr id="27" name="テキスト プレースホルダー 11"/>
          <p:cNvSpPr>
            <a:spLocks noGrp="1"/>
          </p:cNvSpPr>
          <p:nvPr>
            <p:ph type="body" sz="quarter" idx="41" hasCustomPrompt="1"/>
          </p:nvPr>
        </p:nvSpPr>
        <p:spPr>
          <a:xfrm>
            <a:off x="9165838" y="581901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a:t>TEXT</a:t>
            </a:r>
            <a:endParaRPr kumimoji="1" lang="ja-JP" altLang="en-US"/>
          </a:p>
        </p:txBody>
      </p:sp>
      <p:sp>
        <p:nvSpPr>
          <p:cNvPr id="28" name="テキスト プレースホルダー 11"/>
          <p:cNvSpPr>
            <a:spLocks noGrp="1"/>
          </p:cNvSpPr>
          <p:nvPr>
            <p:ph type="body" sz="quarter" idx="42" hasCustomPrompt="1"/>
          </p:nvPr>
        </p:nvSpPr>
        <p:spPr>
          <a:xfrm>
            <a:off x="13437151" y="6404079"/>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a:t>TEXT</a:t>
            </a:r>
            <a:endParaRPr kumimoji="1" lang="ja-JP" altLang="en-US"/>
          </a:p>
        </p:txBody>
      </p:sp>
      <p:sp>
        <p:nvSpPr>
          <p:cNvPr id="29" name="テキスト プレースホルダー 11"/>
          <p:cNvSpPr>
            <a:spLocks noGrp="1"/>
          </p:cNvSpPr>
          <p:nvPr>
            <p:ph type="body" sz="quarter" idx="43" hasCustomPrompt="1"/>
          </p:nvPr>
        </p:nvSpPr>
        <p:spPr>
          <a:xfrm>
            <a:off x="13437151" y="5819013"/>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a:t>TEXT</a:t>
            </a:r>
            <a:endParaRPr kumimoji="1" lang="ja-JP" altLang="en-US"/>
          </a:p>
        </p:txBody>
      </p:sp>
    </p:spTree>
    <p:extLst>
      <p:ext uri="{BB962C8B-B14F-4D97-AF65-F5344CB8AC3E}">
        <p14:creationId xmlns:p14="http://schemas.microsoft.com/office/powerpoint/2010/main" val="58181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250"/>
                            </p:stCondLst>
                            <p:childTnLst>
                              <p:par>
                                <p:cTn id="27" presetID="10" presetClass="entr" presetSubtype="0" fill="hold" grpId="0" nodeType="after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500"/>
                            </p:stCondLst>
                            <p:childTnLst>
                              <p:par>
                                <p:cTn id="38" presetID="10" presetClass="entr" presetSubtype="0" fill="hold" grpId="0" nodeType="after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750"/>
                            </p:stCondLst>
                            <p:childTnLst>
                              <p:par>
                                <p:cTn id="49" presetID="2" presetClass="entr" presetSubtype="4" decel="100000" fill="hold" grpId="0" nodeType="after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4"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20" grpId="0"/>
      <p:bldP spid="21" grpId="0"/>
      <p:bldP spid="22" grpId="0"/>
      <p:bldP spid="12" grpId="0"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animBg="1">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a:t>Add an image</a:t>
            </a:r>
            <a:endParaRPr kumimoji="1" lang="ja-JP" altLang="en-US"/>
          </a:p>
        </p:txBody>
      </p:sp>
      <p:sp>
        <p:nvSpPr>
          <p:cNvPr id="6" name="テキスト プレースホルダー 5"/>
          <p:cNvSpPr>
            <a:spLocks noGrp="1"/>
          </p:cNvSpPr>
          <p:nvPr>
            <p:ph type="body" sz="quarter" idx="11" hasCustomPrompt="1"/>
          </p:nvPr>
        </p:nvSpPr>
        <p:spPr>
          <a:xfrm>
            <a:off x="772276"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7" name="図プレースホルダー 7"/>
          <p:cNvSpPr>
            <a:spLocks noGrp="1"/>
          </p:cNvSpPr>
          <p:nvPr>
            <p:ph type="pic" sz="quarter" idx="18" hasCustomPrompt="1"/>
          </p:nvPr>
        </p:nvSpPr>
        <p:spPr>
          <a:xfrm>
            <a:off x="2707556" y="4783525"/>
            <a:ext cx="2070165" cy="2070165"/>
          </a:xfrm>
        </p:spPr>
        <p:txBody>
          <a:bodyPr>
            <a:normAutofit/>
          </a:bodyPr>
          <a:lstStyle>
            <a:lvl1pPr>
              <a:defRPr sz="1600"/>
            </a:lvl1pPr>
          </a:lstStyle>
          <a:p>
            <a:r>
              <a:rPr kumimoji="1" lang="en-US" altLang="ja-JP"/>
              <a:t>ICON</a:t>
            </a:r>
            <a:endParaRPr kumimoji="1" lang="ja-JP" altLang="en-US"/>
          </a:p>
        </p:txBody>
      </p:sp>
      <p:sp>
        <p:nvSpPr>
          <p:cNvPr id="8" name="タイトル 1"/>
          <p:cNvSpPr>
            <a:spLocks noGrp="1"/>
          </p:cNvSpPr>
          <p:nvPr>
            <p:ph type="ctrTitle" hasCustomPrompt="1"/>
          </p:nvPr>
        </p:nvSpPr>
        <p:spPr>
          <a:xfrm>
            <a:off x="907291"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a:t>SECTION TITLE</a:t>
            </a:r>
            <a:endParaRPr lang="en-US"/>
          </a:p>
        </p:txBody>
      </p:sp>
    </p:spTree>
    <p:extLst>
      <p:ext uri="{BB962C8B-B14F-4D97-AF65-F5344CB8AC3E}">
        <p14:creationId xmlns:p14="http://schemas.microsoft.com/office/powerpoint/2010/main" val="39137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6">
                                            <p:bg/>
                                          </p:spTgt>
                                        </p:tgtEl>
                                        <p:attrNameLst>
                                          <p:attrName>style.visibility</p:attrName>
                                        </p:attrNameLst>
                                      </p:cBhvr>
                                      <p:to>
                                        <p:strVal val="visible"/>
                                      </p:to>
                                    </p:set>
                                    <p:animEffect transition="in" filter="randombar(horizontal)">
                                      <p:cBhvr>
                                        <p:cTn id="17" dur="500"/>
                                        <p:tgtEl>
                                          <p:spTgt spid="6">
                                            <p:bg/>
                                          </p:spTgt>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animBg="1">
        <p:tmplLst>
          <p:tmpl>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7" grpId="0"/>
      <p:bldP spid="8"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ドーナツ 4"/>
          <p:cNvSpPr/>
          <p:nvPr userDrawn="1"/>
        </p:nvSpPr>
        <p:spPr>
          <a:xfrm>
            <a:off x="6262886" y="2579009"/>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3"/>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32" hasCustomPrompt="1"/>
          </p:nvPr>
        </p:nvSpPr>
        <p:spPr>
          <a:xfrm>
            <a:off x="12158541" y="2660883"/>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0" name="テキスト プレースホルダー 11"/>
          <p:cNvSpPr>
            <a:spLocks noGrp="1"/>
          </p:cNvSpPr>
          <p:nvPr>
            <p:ph type="body" sz="quarter" idx="33" hasCustomPrompt="1"/>
          </p:nvPr>
        </p:nvSpPr>
        <p:spPr>
          <a:xfrm>
            <a:off x="12158541" y="6683108"/>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34" hasCustomPrompt="1"/>
          </p:nvPr>
        </p:nvSpPr>
        <p:spPr>
          <a:xfrm>
            <a:off x="12158541" y="5946248"/>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35" hasCustomPrompt="1"/>
          </p:nvPr>
        </p:nvSpPr>
        <p:spPr>
          <a:xfrm>
            <a:off x="637261" y="3411794"/>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36" hasCustomPrompt="1"/>
          </p:nvPr>
        </p:nvSpPr>
        <p:spPr>
          <a:xfrm>
            <a:off x="637261" y="2674934"/>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4" name="テキスト プレースホルダー 11"/>
          <p:cNvSpPr>
            <a:spLocks noGrp="1"/>
          </p:cNvSpPr>
          <p:nvPr>
            <p:ph type="body" sz="quarter" idx="37" hasCustomPrompt="1"/>
          </p:nvPr>
        </p:nvSpPr>
        <p:spPr>
          <a:xfrm>
            <a:off x="637261" y="6697159"/>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25" name="テキスト プレースホルダー 11"/>
          <p:cNvSpPr>
            <a:spLocks noGrp="1"/>
          </p:cNvSpPr>
          <p:nvPr>
            <p:ph type="body" sz="quarter" idx="38" hasCustomPrompt="1"/>
          </p:nvPr>
        </p:nvSpPr>
        <p:spPr>
          <a:xfrm>
            <a:off x="637261" y="5960299"/>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6" name="テキスト プレースホルダー 11"/>
          <p:cNvSpPr>
            <a:spLocks noGrp="1"/>
          </p:cNvSpPr>
          <p:nvPr>
            <p:ph type="body" sz="quarter" idx="39" hasCustomPrompt="1"/>
          </p:nvPr>
        </p:nvSpPr>
        <p:spPr>
          <a:xfrm>
            <a:off x="6982966" y="5008485"/>
            <a:ext cx="4275474" cy="773203"/>
          </a:xfrm>
        </p:spPr>
        <p:txBody>
          <a:bodyPr anchor="ctr">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
        <p:nvSpPr>
          <p:cNvPr id="27" name="円/楕円 26"/>
          <p:cNvSpPr/>
          <p:nvPr userDrawn="1"/>
        </p:nvSpPr>
        <p:spPr>
          <a:xfrm>
            <a:off x="10444030"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7"/>
          <p:cNvSpPr>
            <a:spLocks noGrp="1"/>
          </p:cNvSpPr>
          <p:nvPr>
            <p:ph type="pic" sz="quarter" idx="17" hasCustomPrompt="1"/>
          </p:nvPr>
        </p:nvSpPr>
        <p:spPr>
          <a:xfrm>
            <a:off x="10793062" y="3478952"/>
            <a:ext cx="684364" cy="684364"/>
          </a:xfrm>
        </p:spPr>
        <p:txBody>
          <a:bodyPr>
            <a:normAutofit/>
          </a:bodyPr>
          <a:lstStyle>
            <a:lvl1pPr>
              <a:defRPr sz="1600"/>
            </a:lvl1pPr>
          </a:lstStyle>
          <a:p>
            <a:r>
              <a:rPr kumimoji="1" lang="en-US" altLang="ja-JP"/>
              <a:t>ICON</a:t>
            </a:r>
            <a:endParaRPr kumimoji="1" lang="ja-JP" altLang="en-US"/>
          </a:p>
        </p:txBody>
      </p:sp>
      <p:sp>
        <p:nvSpPr>
          <p:cNvPr id="28" name="円/楕円 27"/>
          <p:cNvSpPr/>
          <p:nvPr userDrawn="1"/>
        </p:nvSpPr>
        <p:spPr>
          <a:xfrm>
            <a:off x="10448351"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図プレースホルダー 7"/>
          <p:cNvSpPr>
            <a:spLocks noGrp="1"/>
          </p:cNvSpPr>
          <p:nvPr>
            <p:ph type="pic" sz="quarter" idx="40" hasCustomPrompt="1"/>
          </p:nvPr>
        </p:nvSpPr>
        <p:spPr>
          <a:xfrm>
            <a:off x="10797383" y="6844401"/>
            <a:ext cx="684364" cy="684364"/>
          </a:xfrm>
        </p:spPr>
        <p:txBody>
          <a:bodyPr>
            <a:normAutofit/>
          </a:bodyPr>
          <a:lstStyle>
            <a:lvl1pPr>
              <a:defRPr sz="1600"/>
            </a:lvl1pPr>
          </a:lstStyle>
          <a:p>
            <a:r>
              <a:rPr kumimoji="1" lang="en-US" altLang="ja-JP"/>
              <a:t>ICON</a:t>
            </a:r>
            <a:endParaRPr kumimoji="1" lang="ja-JP" altLang="en-US"/>
          </a:p>
        </p:txBody>
      </p:sp>
      <p:sp>
        <p:nvSpPr>
          <p:cNvPr id="30" name="円/楕円 29"/>
          <p:cNvSpPr/>
          <p:nvPr userDrawn="1"/>
        </p:nvSpPr>
        <p:spPr>
          <a:xfrm>
            <a:off x="6543924"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41" hasCustomPrompt="1"/>
          </p:nvPr>
        </p:nvSpPr>
        <p:spPr>
          <a:xfrm>
            <a:off x="6892956" y="6844401"/>
            <a:ext cx="684364" cy="684364"/>
          </a:xfrm>
        </p:spPr>
        <p:txBody>
          <a:bodyPr>
            <a:normAutofit/>
          </a:bodyPr>
          <a:lstStyle>
            <a:lvl1pPr>
              <a:defRPr sz="1600"/>
            </a:lvl1pPr>
          </a:lstStyle>
          <a:p>
            <a:r>
              <a:rPr kumimoji="1" lang="en-US" altLang="ja-JP"/>
              <a:t>ICON</a:t>
            </a:r>
            <a:endParaRPr kumimoji="1" lang="ja-JP" altLang="en-US"/>
          </a:p>
        </p:txBody>
      </p:sp>
      <p:sp>
        <p:nvSpPr>
          <p:cNvPr id="32" name="円/楕円 31"/>
          <p:cNvSpPr/>
          <p:nvPr userDrawn="1"/>
        </p:nvSpPr>
        <p:spPr>
          <a:xfrm>
            <a:off x="6543924"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42" hasCustomPrompt="1"/>
          </p:nvPr>
        </p:nvSpPr>
        <p:spPr>
          <a:xfrm>
            <a:off x="6892956" y="3478952"/>
            <a:ext cx="684364" cy="684364"/>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40881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750"/>
                            </p:stCondLst>
                            <p:childTnLst>
                              <p:par>
                                <p:cTn id="30" presetID="22" presetClass="entr" presetSubtype="1" fill="hold" grpId="0" nodeType="after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22" presetClass="entr" presetSubtype="4" fill="hold" grpId="0" nodeType="after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5250"/>
                            </p:stCondLst>
                            <p:childTnLst>
                              <p:par>
                                <p:cTn id="64" presetID="22" presetClass="entr" presetSubtype="4" fill="hold" grpId="0" nodeType="afterEffect">
                                  <p:stCondLst>
                                    <p:cond delay="25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10" grpId="0"/>
      <p:bldP spid="28" grpId="0" animBg="1"/>
      <p:bldP spid="29" grpId="0"/>
      <p:bldP spid="30" grpId="0" animBg="1"/>
      <p:bldP spid="31" grpId="0"/>
      <p:bldP spid="32" grpId="0" animBg="1"/>
      <p:bldP spid="33"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6857758" y="5484220"/>
            <a:ext cx="2245748" cy="2253696"/>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a:t> </a:t>
            </a:r>
            <a:endParaRPr kumimoji="1" lang="ja-JP" altLang="en-US"/>
          </a:p>
        </p:txBody>
      </p:sp>
      <p:sp>
        <p:nvSpPr>
          <p:cNvPr id="45" name="図プレースホルダー 44"/>
          <p:cNvSpPr>
            <a:spLocks noGrp="1"/>
          </p:cNvSpPr>
          <p:nvPr>
            <p:ph type="pic" sz="quarter" idx="41" hasCustomPrompt="1"/>
          </p:nvPr>
        </p:nvSpPr>
        <p:spPr>
          <a:xfrm>
            <a:off x="9161994" y="5484548"/>
            <a:ext cx="2253696" cy="2245748"/>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a:t> </a:t>
            </a:r>
            <a:endParaRPr kumimoji="1" lang="ja-JP" altLang="en-US"/>
          </a:p>
        </p:txBody>
      </p:sp>
      <p:sp>
        <p:nvSpPr>
          <p:cNvPr id="43" name="図プレースホルダー 42"/>
          <p:cNvSpPr>
            <a:spLocks noGrp="1"/>
          </p:cNvSpPr>
          <p:nvPr>
            <p:ph type="pic" sz="quarter" idx="40" hasCustomPrompt="1"/>
          </p:nvPr>
        </p:nvSpPr>
        <p:spPr>
          <a:xfrm>
            <a:off x="9162322" y="3181184"/>
            <a:ext cx="2245748" cy="2253696"/>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a:t> </a:t>
            </a:r>
            <a:endParaRPr kumimoji="1" lang="ja-JP" altLang="en-US"/>
          </a:p>
        </p:txBody>
      </p:sp>
      <p:sp>
        <p:nvSpPr>
          <p:cNvPr id="41" name="図プレースホルダー 40"/>
          <p:cNvSpPr>
            <a:spLocks noGrp="1"/>
          </p:cNvSpPr>
          <p:nvPr>
            <p:ph type="pic" sz="quarter" idx="39" hasCustomPrompt="1"/>
          </p:nvPr>
        </p:nvSpPr>
        <p:spPr>
          <a:xfrm>
            <a:off x="6858001" y="3189132"/>
            <a:ext cx="2253696" cy="2245748"/>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a:t> </a:t>
            </a:r>
            <a:endParaRPr kumimoji="1" lang="ja-JP" altLang="en-US"/>
          </a:p>
        </p:txBody>
      </p:sp>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ドーナツ 4"/>
          <p:cNvSpPr/>
          <p:nvPr userDrawn="1"/>
        </p:nvSpPr>
        <p:spPr>
          <a:xfrm>
            <a:off x="6263526" y="2579009"/>
            <a:ext cx="5760000" cy="576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2"/>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32" hasCustomPrompt="1"/>
          </p:nvPr>
        </p:nvSpPr>
        <p:spPr>
          <a:xfrm>
            <a:off x="12158541" y="2384854"/>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0" name="テキスト プレースホルダー 11"/>
          <p:cNvSpPr>
            <a:spLocks noGrp="1"/>
          </p:cNvSpPr>
          <p:nvPr>
            <p:ph type="body" sz="quarter" idx="33" hasCustomPrompt="1"/>
          </p:nvPr>
        </p:nvSpPr>
        <p:spPr>
          <a:xfrm>
            <a:off x="12158541" y="6683107"/>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34" hasCustomPrompt="1"/>
          </p:nvPr>
        </p:nvSpPr>
        <p:spPr>
          <a:xfrm>
            <a:off x="12158541" y="5670219"/>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35" hasCustomPrompt="1"/>
          </p:nvPr>
        </p:nvSpPr>
        <p:spPr>
          <a:xfrm>
            <a:off x="637261" y="3411793"/>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36" hasCustomPrompt="1"/>
          </p:nvPr>
        </p:nvSpPr>
        <p:spPr>
          <a:xfrm>
            <a:off x="637261" y="2398905"/>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4" name="テキスト プレースホルダー 11"/>
          <p:cNvSpPr>
            <a:spLocks noGrp="1"/>
          </p:cNvSpPr>
          <p:nvPr>
            <p:ph type="body" sz="quarter" idx="37" hasCustomPrompt="1"/>
          </p:nvPr>
        </p:nvSpPr>
        <p:spPr>
          <a:xfrm>
            <a:off x="637261" y="6697158"/>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25" name="テキスト プレースホルダー 11"/>
          <p:cNvSpPr>
            <a:spLocks noGrp="1"/>
          </p:cNvSpPr>
          <p:nvPr>
            <p:ph type="body" sz="quarter" idx="38" hasCustomPrompt="1"/>
          </p:nvPr>
        </p:nvSpPr>
        <p:spPr>
          <a:xfrm>
            <a:off x="637261" y="5684270"/>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13958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250"/>
                            </p:stCondLst>
                            <p:childTnLst>
                              <p:par>
                                <p:cTn id="37" presetID="22" presetClass="entr" presetSubtype="4" fill="hold" grpId="0" nodeType="after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25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4500"/>
                            </p:stCondLst>
                            <p:childTnLst>
                              <p:par>
                                <p:cTn id="51" presetID="22" presetClass="entr" presetSubtype="4" fill="hold" grpId="0" nodeType="afterEffect">
                                  <p:stCondLst>
                                    <p:cond delay="25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25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p:bldP spid="43" grpId="0"/>
      <p:bldP spid="41" grpId="0"/>
      <p:bldP spid="5" grpId="0" animBg="1"/>
      <p:bldP spid="6" grpId="0" animBg="1"/>
      <p:bldP spid="7" grpId="0" animBg="1"/>
      <p:bldP spid="8" grpId="0" animBg="1"/>
      <p:bldP spid="9" grpId="0" animBg="1"/>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山形 4"/>
          <p:cNvSpPr/>
          <p:nvPr userDrawn="1"/>
        </p:nvSpPr>
        <p:spPr>
          <a:xfrm>
            <a:off x="6604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a:off x="403542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a:off x="741045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78547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41605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楕円 9"/>
          <p:cNvSpPr/>
          <p:nvPr userDrawn="1"/>
        </p:nvSpPr>
        <p:spPr>
          <a:xfrm>
            <a:off x="17506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7"/>
          <p:cNvSpPr>
            <a:spLocks noGrp="1"/>
          </p:cNvSpPr>
          <p:nvPr>
            <p:ph type="pic" sz="quarter" idx="42" hasCustomPrompt="1"/>
          </p:nvPr>
        </p:nvSpPr>
        <p:spPr>
          <a:xfrm>
            <a:off x="2099657" y="4262080"/>
            <a:ext cx="684364" cy="684364"/>
          </a:xfrm>
        </p:spPr>
        <p:txBody>
          <a:bodyPr>
            <a:normAutofit/>
          </a:bodyPr>
          <a:lstStyle>
            <a:lvl1pPr>
              <a:defRPr sz="1600"/>
            </a:lvl1pPr>
          </a:lstStyle>
          <a:p>
            <a:r>
              <a:rPr kumimoji="1" lang="en-US" altLang="ja-JP"/>
              <a:t>ICON</a:t>
            </a:r>
            <a:endParaRPr kumimoji="1" lang="ja-JP" altLang="en-US"/>
          </a:p>
        </p:txBody>
      </p:sp>
      <p:sp>
        <p:nvSpPr>
          <p:cNvPr id="12" name="円/楕円 11"/>
          <p:cNvSpPr/>
          <p:nvPr userDrawn="1"/>
        </p:nvSpPr>
        <p:spPr>
          <a:xfrm>
            <a:off x="5092756"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43" hasCustomPrompt="1"/>
          </p:nvPr>
        </p:nvSpPr>
        <p:spPr>
          <a:xfrm>
            <a:off x="5441788" y="4262080"/>
            <a:ext cx="684364" cy="684364"/>
          </a:xfrm>
        </p:spPr>
        <p:txBody>
          <a:bodyPr>
            <a:normAutofit/>
          </a:bodyPr>
          <a:lstStyle>
            <a:lvl1pPr>
              <a:defRPr sz="1600"/>
            </a:lvl1pPr>
          </a:lstStyle>
          <a:p>
            <a:r>
              <a:rPr kumimoji="1" lang="en-US" altLang="ja-JP"/>
              <a:t>ICON</a:t>
            </a:r>
            <a:endParaRPr kumimoji="1" lang="ja-JP" altLang="en-US"/>
          </a:p>
        </p:txBody>
      </p:sp>
      <p:sp>
        <p:nvSpPr>
          <p:cNvPr id="14" name="円/楕円 13"/>
          <p:cNvSpPr/>
          <p:nvPr userDrawn="1"/>
        </p:nvSpPr>
        <p:spPr>
          <a:xfrm>
            <a:off x="8467338"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7"/>
          <p:cNvSpPr>
            <a:spLocks noGrp="1"/>
          </p:cNvSpPr>
          <p:nvPr>
            <p:ph type="pic" sz="quarter" idx="44" hasCustomPrompt="1"/>
          </p:nvPr>
        </p:nvSpPr>
        <p:spPr>
          <a:xfrm>
            <a:off x="8816370" y="4262080"/>
            <a:ext cx="684364" cy="684364"/>
          </a:xfrm>
        </p:spPr>
        <p:txBody>
          <a:bodyPr>
            <a:normAutofit/>
          </a:bodyPr>
          <a:lstStyle>
            <a:lvl1pPr>
              <a:defRPr sz="1600"/>
            </a:lvl1pPr>
          </a:lstStyle>
          <a:p>
            <a:r>
              <a:rPr kumimoji="1" lang="en-US" altLang="ja-JP"/>
              <a:t>ICON</a:t>
            </a:r>
            <a:endParaRPr kumimoji="1" lang="ja-JP" altLang="en-US"/>
          </a:p>
        </p:txBody>
      </p:sp>
      <p:sp>
        <p:nvSpPr>
          <p:cNvPr id="16" name="円/楕円 15"/>
          <p:cNvSpPr/>
          <p:nvPr userDrawn="1"/>
        </p:nvSpPr>
        <p:spPr>
          <a:xfrm>
            <a:off x="11875700"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図プレースホルダー 7"/>
          <p:cNvSpPr>
            <a:spLocks noGrp="1"/>
          </p:cNvSpPr>
          <p:nvPr>
            <p:ph type="pic" sz="quarter" idx="45" hasCustomPrompt="1"/>
          </p:nvPr>
        </p:nvSpPr>
        <p:spPr>
          <a:xfrm>
            <a:off x="12224732" y="4262080"/>
            <a:ext cx="684364" cy="684364"/>
          </a:xfrm>
        </p:spPr>
        <p:txBody>
          <a:bodyPr>
            <a:normAutofit/>
          </a:bodyPr>
          <a:lstStyle>
            <a:lvl1pPr>
              <a:defRPr sz="1600"/>
            </a:lvl1pPr>
          </a:lstStyle>
          <a:p>
            <a:r>
              <a:rPr kumimoji="1" lang="en-US" altLang="ja-JP"/>
              <a:t>ICON</a:t>
            </a:r>
            <a:endParaRPr kumimoji="1" lang="ja-JP" altLang="en-US"/>
          </a:p>
        </p:txBody>
      </p:sp>
      <p:sp>
        <p:nvSpPr>
          <p:cNvPr id="18" name="円/楕円 17"/>
          <p:cNvSpPr/>
          <p:nvPr userDrawn="1"/>
        </p:nvSpPr>
        <p:spPr>
          <a:xfrm>
            <a:off x="152507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7"/>
          <p:cNvSpPr>
            <a:spLocks noGrp="1"/>
          </p:cNvSpPr>
          <p:nvPr>
            <p:ph type="pic" sz="quarter" idx="46" hasCustomPrompt="1"/>
          </p:nvPr>
        </p:nvSpPr>
        <p:spPr>
          <a:xfrm>
            <a:off x="15599757" y="4262080"/>
            <a:ext cx="684364" cy="684364"/>
          </a:xfrm>
        </p:spPr>
        <p:txBody>
          <a:bodyPr>
            <a:normAutofit/>
          </a:bodyPr>
          <a:lstStyle>
            <a:lvl1pPr>
              <a:defRPr sz="1600"/>
            </a:lvl1pPr>
          </a:lstStyle>
          <a:p>
            <a:r>
              <a:rPr kumimoji="1" lang="en-US" altLang="ja-JP"/>
              <a:t>ICON</a:t>
            </a:r>
            <a:endParaRPr kumimoji="1" lang="ja-JP" altLang="en-US"/>
          </a:p>
        </p:txBody>
      </p:sp>
      <p:sp>
        <p:nvSpPr>
          <p:cNvPr id="20" name="テキスト プレースホルダー 11"/>
          <p:cNvSpPr>
            <a:spLocks noGrp="1"/>
          </p:cNvSpPr>
          <p:nvPr>
            <p:ph type="body" sz="quarter" idx="36" hasCustomPrompt="1"/>
          </p:nvPr>
        </p:nvSpPr>
        <p:spPr>
          <a:xfrm>
            <a:off x="81728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1" name="テキスト プレースホルダー 11"/>
          <p:cNvSpPr>
            <a:spLocks noGrp="1"/>
          </p:cNvSpPr>
          <p:nvPr>
            <p:ph type="body" sz="quarter" idx="47" hasCustomPrompt="1"/>
          </p:nvPr>
        </p:nvSpPr>
        <p:spPr>
          <a:xfrm>
            <a:off x="414765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48" hasCustomPrompt="1"/>
          </p:nvPr>
        </p:nvSpPr>
        <p:spPr>
          <a:xfrm>
            <a:off x="752302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3" name="テキスト プレースホルダー 11"/>
          <p:cNvSpPr>
            <a:spLocks noGrp="1"/>
          </p:cNvSpPr>
          <p:nvPr>
            <p:ph type="body" sz="quarter" idx="49" hasCustomPrompt="1"/>
          </p:nvPr>
        </p:nvSpPr>
        <p:spPr>
          <a:xfrm>
            <a:off x="1085339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4" name="テキスト プレースホルダー 11"/>
          <p:cNvSpPr>
            <a:spLocks noGrp="1"/>
          </p:cNvSpPr>
          <p:nvPr>
            <p:ph type="body" sz="quarter" idx="50" hasCustomPrompt="1"/>
          </p:nvPr>
        </p:nvSpPr>
        <p:spPr>
          <a:xfrm>
            <a:off x="14305620"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a:t>TEXT HERE</a:t>
            </a:r>
            <a:endParaRPr lang="en-US"/>
          </a:p>
        </p:txBody>
      </p:sp>
      <p:sp>
        <p:nvSpPr>
          <p:cNvPr id="25" name="テキスト プレースホルダー 11"/>
          <p:cNvSpPr>
            <a:spLocks noGrp="1"/>
          </p:cNvSpPr>
          <p:nvPr>
            <p:ph type="body" sz="quarter" idx="35" hasCustomPrompt="1"/>
          </p:nvPr>
        </p:nvSpPr>
        <p:spPr>
          <a:xfrm>
            <a:off x="8172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6" name="テキスト プレースホルダー 11"/>
          <p:cNvSpPr>
            <a:spLocks noGrp="1"/>
          </p:cNvSpPr>
          <p:nvPr>
            <p:ph type="body" sz="quarter" idx="51" hasCustomPrompt="1"/>
          </p:nvPr>
        </p:nvSpPr>
        <p:spPr>
          <a:xfrm>
            <a:off x="419265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7" name="テキスト プレースホルダー 11"/>
          <p:cNvSpPr>
            <a:spLocks noGrp="1"/>
          </p:cNvSpPr>
          <p:nvPr>
            <p:ph type="body" sz="quarter" idx="52" hasCustomPrompt="1"/>
          </p:nvPr>
        </p:nvSpPr>
        <p:spPr>
          <a:xfrm>
            <a:off x="756803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8" name="テキスト プレースホルダー 11"/>
          <p:cNvSpPr>
            <a:spLocks noGrp="1"/>
          </p:cNvSpPr>
          <p:nvPr>
            <p:ph type="body" sz="quarter" idx="53" hasCustomPrompt="1"/>
          </p:nvPr>
        </p:nvSpPr>
        <p:spPr>
          <a:xfrm>
            <a:off x="1094340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9" name="テキスト プレースホルダー 11"/>
          <p:cNvSpPr>
            <a:spLocks noGrp="1"/>
          </p:cNvSpPr>
          <p:nvPr>
            <p:ph type="body" sz="quarter" idx="54" hasCustomPrompt="1"/>
          </p:nvPr>
        </p:nvSpPr>
        <p:spPr>
          <a:xfrm>
            <a:off x="143187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443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22" presetClass="entr" presetSubtype="8" fill="hold" grpId="0" nodeType="afterEffect">
                                  <p:stCondLst>
                                    <p:cond delay="25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25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0-#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2" presetClass="entr" presetSubtype="8"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 presetClass="entr" presetSubtype="1" decel="10000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0-#ppt_h/2"/>
                                          </p:val>
                                        </p:tav>
                                        <p:tav tm="100000">
                                          <p:val>
                                            <p:strVal val="#ppt_y"/>
                                          </p:val>
                                        </p:tav>
                                      </p:tavLst>
                                    </p:anim>
                                  </p:childTnLst>
                                </p:cTn>
                              </p:par>
                              <p:par>
                                <p:cTn id="95" presetID="2" presetClass="entr" presetSubtype="4" decel="10000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p:tmplLst>
          <p:tmpl>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図プレースホルダー 5"/>
          <p:cNvSpPr>
            <a:spLocks noGrp="1"/>
          </p:cNvSpPr>
          <p:nvPr>
            <p:ph type="pic" sz="quarter" idx="12" hasCustomPrompt="1"/>
          </p:nvPr>
        </p:nvSpPr>
        <p:spPr>
          <a:xfrm>
            <a:off x="-794" y="1903140"/>
            <a:ext cx="18286413" cy="4545506"/>
          </a:xfrm>
        </p:spPr>
        <p:txBody>
          <a:bodyPr/>
          <a:lstStyle>
            <a:lvl1pPr>
              <a:defRPr baseline="0"/>
            </a:lvl1pPr>
          </a:lstStyle>
          <a:p>
            <a:r>
              <a:rPr kumimoji="1" lang="en-US" altLang="ja-JP"/>
              <a:t>Add an image</a:t>
            </a:r>
            <a:endParaRPr kumimoji="1" lang="ja-JP" altLang="en-US"/>
          </a:p>
        </p:txBody>
      </p:sp>
      <p:sp>
        <p:nvSpPr>
          <p:cNvPr id="10" name="テキスト プレースホルダー 9"/>
          <p:cNvSpPr>
            <a:spLocks noGrp="1"/>
          </p:cNvSpPr>
          <p:nvPr>
            <p:ph type="body" sz="quarter" idx="13" hasCustomPrompt="1"/>
          </p:nvPr>
        </p:nvSpPr>
        <p:spPr>
          <a:xfrm>
            <a:off x="9142413" y="1903413"/>
            <a:ext cx="9144000" cy="4545012"/>
          </a:xfrm>
          <a:solidFill>
            <a:schemeClr val="tx2">
              <a:alpha val="80000"/>
            </a:schemeClr>
          </a:solidFill>
        </p:spPr>
        <p:txBody>
          <a:bodyPr/>
          <a:lstStyle>
            <a:lvl1pPr>
              <a:defRPr baseline="0"/>
            </a:lvl1pPr>
          </a:lstStyle>
          <a:p>
            <a:pPr lvl="0"/>
            <a:r>
              <a:rPr kumimoji="1" lang="en-US" altLang="ja-JP"/>
              <a:t> </a:t>
            </a:r>
            <a:endParaRPr kumimoji="1" lang="ja-JP" altLang="en-US"/>
          </a:p>
        </p:txBody>
      </p:sp>
      <p:sp>
        <p:nvSpPr>
          <p:cNvPr id="11"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12"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
        <p:nvSpPr>
          <p:cNvPr id="13" name="テキスト プレースホルダー 11"/>
          <p:cNvSpPr>
            <a:spLocks noGrp="1"/>
          </p:cNvSpPr>
          <p:nvPr>
            <p:ph type="body" sz="quarter" idx="18" hasCustomPrompt="1"/>
          </p:nvPr>
        </p:nvSpPr>
        <p:spPr>
          <a:xfrm>
            <a:off x="9323226" y="2083160"/>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a:t>0</a:t>
            </a:r>
            <a:endParaRPr lang="en-US"/>
          </a:p>
        </p:txBody>
      </p:sp>
      <p:sp>
        <p:nvSpPr>
          <p:cNvPr id="14" name="テキスト プレースホルダー 9"/>
          <p:cNvSpPr>
            <a:spLocks noGrp="1"/>
          </p:cNvSpPr>
          <p:nvPr>
            <p:ph type="body" sz="quarter" idx="19" hasCustomPrompt="1"/>
          </p:nvPr>
        </p:nvSpPr>
        <p:spPr>
          <a:xfrm>
            <a:off x="10268331" y="2199732"/>
            <a:ext cx="90010" cy="900100"/>
          </a:xfr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15" name="テキスト プレースホルダー 11"/>
          <p:cNvSpPr>
            <a:spLocks noGrp="1"/>
          </p:cNvSpPr>
          <p:nvPr>
            <p:ph type="body" sz="quarter" idx="20" hasCustomPrompt="1"/>
          </p:nvPr>
        </p:nvSpPr>
        <p:spPr>
          <a:xfrm>
            <a:off x="10403346" y="2173170"/>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a:t>Text Here</a:t>
            </a:r>
            <a:endParaRPr lang="en-US"/>
          </a:p>
        </p:txBody>
      </p:sp>
      <p:sp>
        <p:nvSpPr>
          <p:cNvPr id="16" name="テキスト プレースホルダー 11"/>
          <p:cNvSpPr>
            <a:spLocks noGrp="1"/>
          </p:cNvSpPr>
          <p:nvPr>
            <p:ph type="body" sz="quarter" idx="21" hasCustomPrompt="1"/>
          </p:nvPr>
        </p:nvSpPr>
        <p:spPr>
          <a:xfrm>
            <a:off x="9323226" y="3091713"/>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a:t>0</a:t>
            </a:r>
            <a:endParaRPr lang="en-US"/>
          </a:p>
        </p:txBody>
      </p:sp>
      <p:sp>
        <p:nvSpPr>
          <p:cNvPr id="17" name="テキスト プレースホルダー 9"/>
          <p:cNvSpPr>
            <a:spLocks noGrp="1"/>
          </p:cNvSpPr>
          <p:nvPr>
            <p:ph type="body" sz="quarter" idx="22" hasCustomPrompt="1"/>
          </p:nvPr>
        </p:nvSpPr>
        <p:spPr>
          <a:xfrm>
            <a:off x="10268331" y="3208285"/>
            <a:ext cx="90010" cy="900100"/>
          </a:xfr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18" name="テキスト プレースホルダー 11"/>
          <p:cNvSpPr>
            <a:spLocks noGrp="1"/>
          </p:cNvSpPr>
          <p:nvPr>
            <p:ph type="body" sz="quarter" idx="23" hasCustomPrompt="1"/>
          </p:nvPr>
        </p:nvSpPr>
        <p:spPr>
          <a:xfrm>
            <a:off x="10403346" y="3181723"/>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4" hasCustomPrompt="1"/>
          </p:nvPr>
        </p:nvSpPr>
        <p:spPr>
          <a:xfrm>
            <a:off x="9323226" y="410838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a:t>0</a:t>
            </a:r>
            <a:endParaRPr lang="en-US"/>
          </a:p>
        </p:txBody>
      </p:sp>
      <p:sp>
        <p:nvSpPr>
          <p:cNvPr id="20" name="テキスト プレースホルダー 9"/>
          <p:cNvSpPr>
            <a:spLocks noGrp="1"/>
          </p:cNvSpPr>
          <p:nvPr>
            <p:ph type="body" sz="quarter" idx="25" hasCustomPrompt="1"/>
          </p:nvPr>
        </p:nvSpPr>
        <p:spPr>
          <a:xfrm>
            <a:off x="10268331" y="4224957"/>
            <a:ext cx="90010" cy="900100"/>
          </a:xfr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21" name="テキスト プレースホルダー 11"/>
          <p:cNvSpPr>
            <a:spLocks noGrp="1"/>
          </p:cNvSpPr>
          <p:nvPr>
            <p:ph type="body" sz="quarter" idx="26" hasCustomPrompt="1"/>
          </p:nvPr>
        </p:nvSpPr>
        <p:spPr>
          <a:xfrm>
            <a:off x="10403346" y="419839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27" hasCustomPrompt="1"/>
          </p:nvPr>
        </p:nvSpPr>
        <p:spPr>
          <a:xfrm>
            <a:off x="9323226" y="509849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a:t>0</a:t>
            </a:r>
            <a:endParaRPr lang="en-US"/>
          </a:p>
        </p:txBody>
      </p:sp>
      <p:sp>
        <p:nvSpPr>
          <p:cNvPr id="23" name="テキスト プレースホルダー 9"/>
          <p:cNvSpPr>
            <a:spLocks noGrp="1"/>
          </p:cNvSpPr>
          <p:nvPr>
            <p:ph type="body" sz="quarter" idx="28" hasCustomPrompt="1"/>
          </p:nvPr>
        </p:nvSpPr>
        <p:spPr>
          <a:xfrm>
            <a:off x="10268331" y="5215067"/>
            <a:ext cx="90010" cy="900100"/>
          </a:xfr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24" name="テキスト プレースホルダー 11"/>
          <p:cNvSpPr>
            <a:spLocks noGrp="1"/>
          </p:cNvSpPr>
          <p:nvPr>
            <p:ph type="body" sz="quarter" idx="29" hasCustomPrompt="1"/>
          </p:nvPr>
        </p:nvSpPr>
        <p:spPr>
          <a:xfrm>
            <a:off x="10403346" y="518850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86688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250"/>
                            </p:stCondLst>
                            <p:childTnLst>
                              <p:par>
                                <p:cTn id="43" presetID="10" presetClass="entr" presetSubtype="0" fill="hold" grpId="0" nodeType="afterEffect">
                                  <p:stCondLst>
                                    <p:cond delay="25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000"/>
                            </p:stCondLst>
                            <p:childTnLst>
                              <p:par>
                                <p:cTn id="53" presetID="2" presetClass="entr" presetSubtype="4" decel="10000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tmplLst>
          <p:tmpl>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tmplLst>
          <p:tmpl>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grpSp>
        <p:nvGrpSpPr>
          <p:cNvPr id="26" name="グループ化 25"/>
          <p:cNvGrpSpPr/>
          <p:nvPr userDrawn="1"/>
        </p:nvGrpSpPr>
        <p:grpSpPr>
          <a:xfrm>
            <a:off x="7952769" y="2287309"/>
            <a:ext cx="3234708" cy="3259869"/>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7" name="グループ化 26"/>
          <p:cNvGrpSpPr/>
          <p:nvPr userDrawn="1"/>
        </p:nvGrpSpPr>
        <p:grpSpPr>
          <a:xfrm>
            <a:off x="10821438" y="4862070"/>
            <a:ext cx="1954027" cy="1969226"/>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3" name="グループ化 42"/>
          <p:cNvGrpSpPr/>
          <p:nvPr userDrawn="1"/>
        </p:nvGrpSpPr>
        <p:grpSpPr>
          <a:xfrm>
            <a:off x="6720664" y="5228491"/>
            <a:ext cx="2475236" cy="2494489"/>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9" name="グループ化 58"/>
          <p:cNvGrpSpPr/>
          <p:nvPr userDrawn="1"/>
        </p:nvGrpSpPr>
        <p:grpSpPr>
          <a:xfrm>
            <a:off x="4850094" y="3546320"/>
            <a:ext cx="2368323" cy="2386745"/>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5" name="グループ化 74"/>
          <p:cNvGrpSpPr/>
          <p:nvPr userDrawn="1"/>
        </p:nvGrpSpPr>
        <p:grpSpPr>
          <a:xfrm>
            <a:off x="3068709" y="4765313"/>
            <a:ext cx="2077973" cy="2094136"/>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1" name="テキスト プレースホルダー 11"/>
          <p:cNvSpPr>
            <a:spLocks noGrp="1"/>
          </p:cNvSpPr>
          <p:nvPr>
            <p:ph type="body" sz="quarter" idx="16" hasCustomPrompt="1"/>
          </p:nvPr>
        </p:nvSpPr>
        <p:spPr>
          <a:xfrm>
            <a:off x="1057972" y="7777592"/>
            <a:ext cx="4294891"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92" name="テキスト プレースホルダー 11"/>
          <p:cNvSpPr>
            <a:spLocks noGrp="1"/>
          </p:cNvSpPr>
          <p:nvPr>
            <p:ph type="body" sz="quarter" idx="17" hasCustomPrompt="1"/>
          </p:nvPr>
        </p:nvSpPr>
        <p:spPr>
          <a:xfrm>
            <a:off x="1057972" y="7236332"/>
            <a:ext cx="4294891"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93" name="テキスト プレースホルダー 11"/>
          <p:cNvSpPr>
            <a:spLocks noGrp="1"/>
          </p:cNvSpPr>
          <p:nvPr>
            <p:ph type="body" sz="quarter" idx="18" hasCustomPrompt="1"/>
          </p:nvPr>
        </p:nvSpPr>
        <p:spPr>
          <a:xfrm>
            <a:off x="805021" y="247340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94" name="テキスト プレースホルダー 11"/>
          <p:cNvSpPr>
            <a:spLocks noGrp="1"/>
          </p:cNvSpPr>
          <p:nvPr>
            <p:ph type="body" sz="quarter" idx="19" hasCustomPrompt="1"/>
          </p:nvPr>
        </p:nvSpPr>
        <p:spPr>
          <a:xfrm>
            <a:off x="805021" y="193214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95" name="テキスト プレースホルダー 11"/>
          <p:cNvSpPr>
            <a:spLocks noGrp="1"/>
          </p:cNvSpPr>
          <p:nvPr>
            <p:ph type="body" sz="quarter" idx="20" hasCustomPrompt="1"/>
          </p:nvPr>
        </p:nvSpPr>
        <p:spPr>
          <a:xfrm>
            <a:off x="13103646" y="5342450"/>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96" name="テキスト プレースホルダー 11"/>
          <p:cNvSpPr>
            <a:spLocks noGrp="1"/>
          </p:cNvSpPr>
          <p:nvPr>
            <p:ph type="body" sz="quarter" idx="21" hasCustomPrompt="1"/>
          </p:nvPr>
        </p:nvSpPr>
        <p:spPr>
          <a:xfrm>
            <a:off x="13103646" y="4801190"/>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97" name="テキスト プレースホルダー 11"/>
          <p:cNvSpPr>
            <a:spLocks noGrp="1"/>
          </p:cNvSpPr>
          <p:nvPr>
            <p:ph type="body" sz="quarter" idx="22" hasCustomPrompt="1"/>
          </p:nvPr>
        </p:nvSpPr>
        <p:spPr>
          <a:xfrm>
            <a:off x="11667139" y="2506057"/>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98" name="テキスト プレースホルダー 11"/>
          <p:cNvSpPr>
            <a:spLocks noGrp="1"/>
          </p:cNvSpPr>
          <p:nvPr>
            <p:ph type="body" sz="quarter" idx="23" hasCustomPrompt="1"/>
          </p:nvPr>
        </p:nvSpPr>
        <p:spPr>
          <a:xfrm>
            <a:off x="11667139" y="1964797"/>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99" name="テキスト プレースホルダー 11"/>
          <p:cNvSpPr>
            <a:spLocks noGrp="1"/>
          </p:cNvSpPr>
          <p:nvPr>
            <p:ph type="body" sz="quarter" idx="24" hasCustomPrompt="1"/>
          </p:nvPr>
        </p:nvSpPr>
        <p:spPr>
          <a:xfrm>
            <a:off x="9341327" y="7815212"/>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00" name="テキスト プレースホルダー 11"/>
          <p:cNvSpPr>
            <a:spLocks noGrp="1"/>
          </p:cNvSpPr>
          <p:nvPr>
            <p:ph type="body" sz="quarter" idx="25" hasCustomPrompt="1"/>
          </p:nvPr>
        </p:nvSpPr>
        <p:spPr>
          <a:xfrm>
            <a:off x="9341327" y="7273952"/>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grpSp>
        <p:nvGrpSpPr>
          <p:cNvPr id="8" name="グループ化 7"/>
          <p:cNvGrpSpPr/>
          <p:nvPr userDrawn="1"/>
        </p:nvGrpSpPr>
        <p:grpSpPr>
          <a:xfrm>
            <a:off x="5214551" y="2965622"/>
            <a:ext cx="894445" cy="1824663"/>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9482906" y="2323070"/>
            <a:ext cx="2033591" cy="1655487"/>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userDrawn="1"/>
        </p:nvGrpSpPr>
        <p:grpSpPr>
          <a:xfrm>
            <a:off x="1977081" y="5726081"/>
            <a:ext cx="2206001" cy="1440838"/>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userDrawn="1"/>
        </p:nvGrpSpPr>
        <p:grpSpPr>
          <a:xfrm>
            <a:off x="7872755" y="6385186"/>
            <a:ext cx="1431883" cy="121421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11714086" y="5075269"/>
            <a:ext cx="1322292" cy="852587"/>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887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par>
                          <p:cTn id="21" fill="hold">
                            <p:stCondLst>
                              <p:cond delay="1000"/>
                            </p:stCondLst>
                            <p:childTnLst>
                              <p:par>
                                <p:cTn id="22" presetID="49" presetClass="entr" presetSubtype="0" decel="100000" fill="hold" nodeType="afterEffect">
                                  <p:stCondLst>
                                    <p:cond delay="25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 calcmode="lin" valueType="num">
                                      <p:cBhvr>
                                        <p:cTn id="26" dur="500" fill="hold"/>
                                        <p:tgtEl>
                                          <p:spTgt spid="59"/>
                                        </p:tgtEl>
                                        <p:attrNameLst>
                                          <p:attrName>style.rotation</p:attrName>
                                        </p:attrNameLst>
                                      </p:cBhvr>
                                      <p:tavLst>
                                        <p:tav tm="0">
                                          <p:val>
                                            <p:fltVal val="360"/>
                                          </p:val>
                                        </p:tav>
                                        <p:tav tm="100000">
                                          <p:val>
                                            <p:fltVal val="0"/>
                                          </p:val>
                                        </p:tav>
                                      </p:tavLst>
                                    </p:anim>
                                    <p:animEffect transition="in" filter="fade">
                                      <p:cBhvr>
                                        <p:cTn id="27" dur="500"/>
                                        <p:tgtEl>
                                          <p:spTgt spid="59"/>
                                        </p:tgtEl>
                                      </p:cBhvr>
                                    </p:animEffect>
                                  </p:childTnLst>
                                </p:cTn>
                              </p:par>
                              <p:par>
                                <p:cTn id="28" presetID="22" presetClass="entr" presetSubtype="4" fill="hold"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par>
                          <p:cTn id="38" fill="hold">
                            <p:stCondLst>
                              <p:cond delay="2250"/>
                            </p:stCondLst>
                            <p:childTnLst>
                              <p:par>
                                <p:cTn id="39" presetID="49" presetClass="entr" presetSubtype="0" decel="100000" fill="hold" nodeType="afterEffect">
                                  <p:stCondLst>
                                    <p:cond delay="25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360"/>
                                          </p:val>
                                        </p:tav>
                                        <p:tav tm="100000">
                                          <p:val>
                                            <p:fltVal val="0"/>
                                          </p:val>
                                        </p:tav>
                                      </p:tavLst>
                                    </p:anim>
                                    <p:animEffect transition="in" filter="fade">
                                      <p:cBhvr>
                                        <p:cTn id="44" dur="500"/>
                                        <p:tgtEl>
                                          <p:spTgt spid="43"/>
                                        </p:tgtEl>
                                      </p:cBhvr>
                                    </p:animEffect>
                                  </p:childTnLst>
                                </p:cTn>
                              </p:par>
                              <p:par>
                                <p:cTn id="45" presetID="22" presetClass="entr" presetSubtype="1"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3500"/>
                            </p:stCondLst>
                            <p:childTnLst>
                              <p:par>
                                <p:cTn id="56" presetID="49" presetClass="entr" presetSubtype="0" decel="100000" fill="hold" nodeType="after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 calcmode="lin" valueType="num">
                                      <p:cBhvr>
                                        <p:cTn id="60" dur="500" fill="hold"/>
                                        <p:tgtEl>
                                          <p:spTgt spid="26"/>
                                        </p:tgtEl>
                                        <p:attrNameLst>
                                          <p:attrName>style.rotation</p:attrName>
                                        </p:attrNameLst>
                                      </p:cBhvr>
                                      <p:tavLst>
                                        <p:tav tm="0">
                                          <p:val>
                                            <p:fltVal val="360"/>
                                          </p:val>
                                        </p:tav>
                                        <p:tav tm="100000">
                                          <p:val>
                                            <p:fltVal val="0"/>
                                          </p:val>
                                        </p:tav>
                                      </p:tavLst>
                                    </p:anim>
                                    <p:animEffect transition="in" filter="fade">
                                      <p:cBhvr>
                                        <p:cTn id="61" dur="500"/>
                                        <p:tgtEl>
                                          <p:spTgt spid="26"/>
                                        </p:tgtEl>
                                      </p:cBhvr>
                                    </p:animEffect>
                                  </p:childTnLst>
                                </p:cTn>
                              </p:par>
                              <p:par>
                                <p:cTn id="62" presetID="22" presetClass="entr" presetSubtype="8" fill="hold"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childTnLst>
                          </p:cTn>
                        </p:par>
                        <p:par>
                          <p:cTn id="72" fill="hold">
                            <p:stCondLst>
                              <p:cond delay="4750"/>
                            </p:stCondLst>
                            <p:childTnLst>
                              <p:par>
                                <p:cTn id="73" presetID="49" presetClass="entr" presetSubtype="0" decel="100000" fill="hold" nodeType="afterEffect">
                                  <p:stCondLst>
                                    <p:cond delay="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 calcmode="lin" valueType="num">
                                      <p:cBhvr>
                                        <p:cTn id="77" dur="500" fill="hold"/>
                                        <p:tgtEl>
                                          <p:spTgt spid="27"/>
                                        </p:tgtEl>
                                        <p:attrNameLst>
                                          <p:attrName>style.rotation</p:attrName>
                                        </p:attrNameLst>
                                      </p:cBhvr>
                                      <p:tavLst>
                                        <p:tav tm="0">
                                          <p:val>
                                            <p:fltVal val="360"/>
                                          </p:val>
                                        </p:tav>
                                        <p:tav tm="100000">
                                          <p:val>
                                            <p:fltVal val="0"/>
                                          </p:val>
                                        </p:tav>
                                      </p:tavLst>
                                    </p:anim>
                                    <p:animEffect transition="in" filter="fade">
                                      <p:cBhvr>
                                        <p:cTn id="78" dur="500"/>
                                        <p:tgtEl>
                                          <p:spTgt spid="27"/>
                                        </p:tgtEl>
                                      </p:cBhvr>
                                    </p:animEffect>
                                  </p:childTnLst>
                                </p:cTn>
                              </p:par>
                              <p:par>
                                <p:cTn id="79" presetID="22" presetClass="entr" presetSubtype="8" fill="hold" nodeType="withEffect">
                                  <p:stCondLst>
                                    <p:cond delay="25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tmplLst>
          <p:tmpl>
            <p:tnLst>
              <p:par>
                <p:cTn presetID="10"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p:tmplLst>
          <p:tmpl>
            <p:tnLst>
              <p:par>
                <p:cTn presetID="10"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p:tmplLst>
          <p:tmpl>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p:tmplLst>
          <p:tmpl>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p:tmplLst>
          <p:tmpl>
            <p:tnLst>
              <p:par>
                <p:cTn presetID="10" presetClass="entr" presetSubtype="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p:tmplLst>
          <p:tmpl>
            <p:tnLst>
              <p:par>
                <p:cTn presetID="10"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7" grpId="0">
        <p:tmplLst>
          <p:tmpl>
            <p:tnLst>
              <p:par>
                <p:cTn presetID="10"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p:tmplLst>
          <p:tmpl>
            <p:tnLst>
              <p:par>
                <p:cTn presetID="10"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p:tmplLst>
          <p:tmpl>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p:tmplLst>
          <p:tmpl>
            <p:tnLst>
              <p:par>
                <p:cTn presetID="10"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grpSp>
        <p:nvGrpSpPr>
          <p:cNvPr id="13" name="グループ化 12"/>
          <p:cNvGrpSpPr/>
          <p:nvPr userDrawn="1"/>
        </p:nvGrpSpPr>
        <p:grpSpPr>
          <a:xfrm>
            <a:off x="1582365" y="1826282"/>
            <a:ext cx="4545506"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1582365" y="1817885"/>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37" hasCustomPrompt="1"/>
          </p:nvPr>
        </p:nvSpPr>
        <p:spPr>
          <a:xfrm>
            <a:off x="1582364" y="6907531"/>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38" hasCustomPrompt="1"/>
          </p:nvPr>
        </p:nvSpPr>
        <p:spPr>
          <a:xfrm>
            <a:off x="1582366" y="2591088"/>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17" name="ホームベース 16"/>
          <p:cNvSpPr/>
          <p:nvPr userDrawn="1"/>
        </p:nvSpPr>
        <p:spPr>
          <a:xfrm>
            <a:off x="1798874"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2158915" y="4166263"/>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19" name="ホームベース 18"/>
          <p:cNvSpPr/>
          <p:nvPr userDrawn="1"/>
        </p:nvSpPr>
        <p:spPr>
          <a:xfrm>
            <a:off x="1798874"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2158915" y="486072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21" name="ホームベース 20"/>
          <p:cNvSpPr/>
          <p:nvPr userDrawn="1"/>
        </p:nvSpPr>
        <p:spPr>
          <a:xfrm>
            <a:off x="1798874"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2158915" y="5536548"/>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23" name="ホームベース 22"/>
          <p:cNvSpPr/>
          <p:nvPr userDrawn="1"/>
        </p:nvSpPr>
        <p:spPr>
          <a:xfrm>
            <a:off x="1798874"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2158915" y="621399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grpSp>
        <p:nvGrpSpPr>
          <p:cNvPr id="25" name="グループ化 24"/>
          <p:cNvGrpSpPr/>
          <p:nvPr userDrawn="1"/>
        </p:nvGrpSpPr>
        <p:grpSpPr>
          <a:xfrm>
            <a:off x="6869660" y="1830319"/>
            <a:ext cx="4545506"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6869660" y="1821922"/>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44" hasCustomPrompt="1"/>
          </p:nvPr>
        </p:nvSpPr>
        <p:spPr>
          <a:xfrm>
            <a:off x="6869659" y="6911568"/>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45" hasCustomPrompt="1"/>
          </p:nvPr>
        </p:nvSpPr>
        <p:spPr>
          <a:xfrm>
            <a:off x="6869661" y="2595125"/>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32" name="ホームベース 31"/>
          <p:cNvSpPr/>
          <p:nvPr userDrawn="1"/>
        </p:nvSpPr>
        <p:spPr>
          <a:xfrm>
            <a:off x="7086169"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7446210" y="417030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4" name="ホームベース 33"/>
          <p:cNvSpPr/>
          <p:nvPr userDrawn="1"/>
        </p:nvSpPr>
        <p:spPr>
          <a:xfrm>
            <a:off x="7086169"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7446210" y="48647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6" name="ホームベース 35"/>
          <p:cNvSpPr/>
          <p:nvPr userDrawn="1"/>
        </p:nvSpPr>
        <p:spPr>
          <a:xfrm>
            <a:off x="7086169"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7446210" y="554058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8" name="ホームベース 37"/>
          <p:cNvSpPr/>
          <p:nvPr userDrawn="1"/>
        </p:nvSpPr>
        <p:spPr>
          <a:xfrm>
            <a:off x="7086169"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7446210" y="621802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grpSp>
        <p:nvGrpSpPr>
          <p:cNvPr id="40" name="グループ化 39"/>
          <p:cNvGrpSpPr/>
          <p:nvPr userDrawn="1"/>
        </p:nvGrpSpPr>
        <p:grpSpPr>
          <a:xfrm>
            <a:off x="12158542" y="1812181"/>
            <a:ext cx="4545506" cy="562130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4" name="テキスト プレースホルダー 11"/>
          <p:cNvSpPr>
            <a:spLocks noGrp="1"/>
          </p:cNvSpPr>
          <p:nvPr>
            <p:ph type="body" sz="quarter" idx="50" hasCustomPrompt="1"/>
          </p:nvPr>
        </p:nvSpPr>
        <p:spPr>
          <a:xfrm>
            <a:off x="12158542" y="1803784"/>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45" name="テキスト プレースホルダー 11"/>
          <p:cNvSpPr>
            <a:spLocks noGrp="1"/>
          </p:cNvSpPr>
          <p:nvPr>
            <p:ph type="body" sz="quarter" idx="51" hasCustomPrompt="1"/>
          </p:nvPr>
        </p:nvSpPr>
        <p:spPr>
          <a:xfrm>
            <a:off x="12158541" y="6893430"/>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46" name="テキスト プレースホルダー 11"/>
          <p:cNvSpPr>
            <a:spLocks noGrp="1"/>
          </p:cNvSpPr>
          <p:nvPr>
            <p:ph type="body" sz="quarter" idx="52" hasCustomPrompt="1"/>
          </p:nvPr>
        </p:nvSpPr>
        <p:spPr>
          <a:xfrm>
            <a:off x="12158543" y="2576987"/>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47" name="ホームベース 46"/>
          <p:cNvSpPr/>
          <p:nvPr userDrawn="1"/>
        </p:nvSpPr>
        <p:spPr>
          <a:xfrm>
            <a:off x="12375051" y="42646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テキスト プレースホルダー 11"/>
          <p:cNvSpPr>
            <a:spLocks noGrp="1"/>
          </p:cNvSpPr>
          <p:nvPr>
            <p:ph type="body" sz="quarter" idx="53" hasCustomPrompt="1"/>
          </p:nvPr>
        </p:nvSpPr>
        <p:spPr>
          <a:xfrm>
            <a:off x="12735092" y="41521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49" name="ホームベース 48"/>
          <p:cNvSpPr/>
          <p:nvPr userDrawn="1"/>
        </p:nvSpPr>
        <p:spPr>
          <a:xfrm>
            <a:off x="12375051" y="49591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0" name="テキスト プレースホルダー 11"/>
          <p:cNvSpPr>
            <a:spLocks noGrp="1"/>
          </p:cNvSpPr>
          <p:nvPr>
            <p:ph type="body" sz="quarter" idx="54" hasCustomPrompt="1"/>
          </p:nvPr>
        </p:nvSpPr>
        <p:spPr>
          <a:xfrm>
            <a:off x="12735092" y="4846624"/>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51" name="ホームベース 50"/>
          <p:cNvSpPr/>
          <p:nvPr userDrawn="1"/>
        </p:nvSpPr>
        <p:spPr>
          <a:xfrm>
            <a:off x="12375051" y="56349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11"/>
          <p:cNvSpPr>
            <a:spLocks noGrp="1"/>
          </p:cNvSpPr>
          <p:nvPr>
            <p:ph type="body" sz="quarter" idx="55" hasCustomPrompt="1"/>
          </p:nvPr>
        </p:nvSpPr>
        <p:spPr>
          <a:xfrm>
            <a:off x="12735092" y="552244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53" name="ホームベース 52"/>
          <p:cNvSpPr/>
          <p:nvPr userDrawn="1"/>
        </p:nvSpPr>
        <p:spPr>
          <a:xfrm>
            <a:off x="12375051" y="63124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プレースホルダー 11"/>
          <p:cNvSpPr>
            <a:spLocks noGrp="1"/>
          </p:cNvSpPr>
          <p:nvPr>
            <p:ph type="body" sz="quarter" idx="56" hasCustomPrompt="1"/>
          </p:nvPr>
        </p:nvSpPr>
        <p:spPr>
          <a:xfrm>
            <a:off x="12735092" y="6199889"/>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cxnSp>
        <p:nvCxnSpPr>
          <p:cNvPr id="55" name="直線コネクタ 54"/>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91524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p:cTn id="22"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500"/>
                                        <p:tgtEl>
                                          <p:spTgt spid="22">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childTnLst>
                          </p:cTn>
                        </p:par>
                        <p:par>
                          <p:cTn id="50" fill="hold">
                            <p:stCondLst>
                              <p:cond delay="1000"/>
                            </p:stCondLst>
                            <p:childTnLst>
                              <p:par>
                                <p:cTn id="51" presetID="53" presetClass="entr" presetSubtype="16" fill="hold"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p:cTn id="5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29">
                                            <p:txEl>
                                              <p:pRg st="0" end="0"/>
                                            </p:txEl>
                                          </p:spTgt>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0">
                                            <p:txEl>
                                              <p:pRg st="0" end="0"/>
                                            </p:txEl>
                                          </p:spTgt>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1">
                                            <p:txEl>
                                              <p:pRg st="0" end="0"/>
                                            </p:txEl>
                                          </p:spTgt>
                                        </p:tgtEl>
                                        <p:attrNameLst>
                                          <p:attrName>style.visibility</p:attrName>
                                        </p:attrNameLst>
                                      </p:cBhvr>
                                      <p:to>
                                        <p:strVal val="visible"/>
                                      </p:to>
                                    </p:set>
                                    <p:anim calcmode="lin" valueType="num">
                                      <p:cBhvr>
                                        <p:cTn id="6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1">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xEl>
                                              <p:pRg st="0" end="0"/>
                                            </p:txEl>
                                          </p:spTgt>
                                        </p:tgtEl>
                                        <p:attrNameLst>
                                          <p:attrName>style.visibility</p:attrName>
                                        </p:attrNameLst>
                                      </p:cBhvr>
                                      <p:to>
                                        <p:strVal val="visible"/>
                                      </p:to>
                                    </p:set>
                                    <p:animEffect transition="in" filter="fade">
                                      <p:cBhvr>
                                        <p:cTn id="83" dur="500"/>
                                        <p:tgtEl>
                                          <p:spTgt spid="35">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Effect transition="in" filter="fade">
                                      <p:cBhvr>
                                        <p:cTn id="89" dur="500"/>
                                        <p:tgtEl>
                                          <p:spTgt spid="3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Effect transition="in" filter="fade">
                                      <p:cBhvr>
                                        <p:cTn id="95" dur="500"/>
                                        <p:tgtEl>
                                          <p:spTgt spid="39">
                                            <p:txEl>
                                              <p:pRg st="0" end="0"/>
                                            </p:txEl>
                                          </p:spTgt>
                                        </p:tgtEl>
                                      </p:cBhvr>
                                    </p:animEffect>
                                  </p:childTnLst>
                                </p:cTn>
                              </p:par>
                            </p:childTnLst>
                          </p:cTn>
                        </p:par>
                        <p:par>
                          <p:cTn id="96" fill="hold">
                            <p:stCondLst>
                              <p:cond delay="2500"/>
                            </p:stCondLst>
                            <p:childTnLst>
                              <p:par>
                                <p:cTn id="97" presetID="53" presetClass="entr" presetSubtype="16" fill="hold" nodeType="afterEffect">
                                  <p:stCondLst>
                                    <p:cond delay="50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4">
                                            <p:txEl>
                                              <p:pRg st="0" end="0"/>
                                            </p:txEl>
                                          </p:spTgt>
                                        </p:tgtEl>
                                        <p:attrNameLst>
                                          <p:attrName>style.visibility</p:attrName>
                                        </p:attrNameLst>
                                      </p:cBhvr>
                                      <p:to>
                                        <p:strVal val="visible"/>
                                      </p:to>
                                    </p:set>
                                    <p:anim calcmode="lin" valueType="num">
                                      <p:cBhvr>
                                        <p:cTn id="104"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6" dur="500"/>
                                        <p:tgtEl>
                                          <p:spTgt spid="44">
                                            <p:txEl>
                                              <p:pRg st="0" end="0"/>
                                            </p:txEl>
                                          </p:spTgt>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45">
                                            <p:txEl>
                                              <p:pRg st="0" end="0"/>
                                            </p:txEl>
                                          </p:spTgt>
                                        </p:tgtEl>
                                        <p:attrNameLst>
                                          <p:attrName>style.visibility</p:attrName>
                                        </p:attrNameLst>
                                      </p:cBhvr>
                                      <p:to>
                                        <p:strVal val="visible"/>
                                      </p:to>
                                    </p:set>
                                    <p:anim calcmode="lin" valueType="num">
                                      <p:cBhvr>
                                        <p:cTn id="109"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45">
                                            <p:txEl>
                                              <p:pRg st="0" end="0"/>
                                            </p:txEl>
                                          </p:spTgt>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46">
                                            <p:txEl>
                                              <p:pRg st="0" end="0"/>
                                            </p:txEl>
                                          </p:spTgt>
                                        </p:tgtEl>
                                        <p:attrNameLst>
                                          <p:attrName>style.visibility</p:attrName>
                                        </p:attrNameLst>
                                      </p:cBhvr>
                                      <p:to>
                                        <p:strVal val="visible"/>
                                      </p:to>
                                    </p:set>
                                    <p:anim calcmode="lin" valueType="num">
                                      <p:cBhvr>
                                        <p:cTn id="114"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5"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16" dur="500"/>
                                        <p:tgtEl>
                                          <p:spTgt spid="46">
                                            <p:txEl>
                                              <p:pRg st="0" end="0"/>
                                            </p:txEl>
                                          </p:spTgt>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xEl>
                                              <p:pRg st="0" end="0"/>
                                            </p:txEl>
                                          </p:spTgt>
                                        </p:tgtEl>
                                        <p:attrNameLst>
                                          <p:attrName>style.visibility</p:attrName>
                                        </p:attrNameLst>
                                      </p:cBhvr>
                                      <p:to>
                                        <p:strVal val="visible"/>
                                      </p:to>
                                    </p:set>
                                    <p:animEffect transition="in" filter="fade">
                                      <p:cBhvr>
                                        <p:cTn id="123" dur="500"/>
                                        <p:tgtEl>
                                          <p:spTgt spid="48">
                                            <p:txEl>
                                              <p:pRg st="0" end="0"/>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xEl>
                                              <p:pRg st="0" end="0"/>
                                            </p:txEl>
                                          </p:spTgt>
                                        </p:tgtEl>
                                        <p:attrNameLst>
                                          <p:attrName>style.visibility</p:attrName>
                                        </p:attrNameLst>
                                      </p:cBhvr>
                                      <p:to>
                                        <p:strVal val="visible"/>
                                      </p:to>
                                    </p:set>
                                    <p:animEffect transition="in" filter="fade">
                                      <p:cBhvr>
                                        <p:cTn id="129" dur="500"/>
                                        <p:tgtEl>
                                          <p:spTgt spid="50">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xEl>
                                              <p:pRg st="0" end="0"/>
                                            </p:txEl>
                                          </p:spTgt>
                                        </p:tgtEl>
                                        <p:attrNameLst>
                                          <p:attrName>style.visibility</p:attrName>
                                        </p:attrNameLst>
                                      </p:cBhvr>
                                      <p:to>
                                        <p:strVal val="visible"/>
                                      </p:to>
                                    </p:set>
                                    <p:animEffect transition="in" filter="fade">
                                      <p:cBhvr>
                                        <p:cTn id="135" dur="500"/>
                                        <p:tgtEl>
                                          <p:spTgt spid="52">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animEffect transition="in" filter="fade">
                                      <p:cBhvr>
                                        <p:cTn id="141" dur="500"/>
                                        <p:tgtEl>
                                          <p:spTgt spid="54">
                                            <p:txEl>
                                              <p:pRg st="0" end="0"/>
                                            </p:txEl>
                                          </p:spTgt>
                                        </p:tgtEl>
                                      </p:cBhvr>
                                    </p:animEffect>
                                  </p:childTnLst>
                                </p:cTn>
                              </p:par>
                            </p:childTnLst>
                          </p:cTn>
                        </p:par>
                        <p:par>
                          <p:cTn id="142" fill="hold">
                            <p:stCondLst>
                              <p:cond delay="4000"/>
                            </p:stCondLst>
                            <p:childTnLst>
                              <p:par>
                                <p:cTn id="143" presetID="16" presetClass="entr" presetSubtype="37" fill="hold" nodeType="afterEffect">
                                  <p:stCondLst>
                                    <p:cond delay="250"/>
                                  </p:stCondLst>
                                  <p:childTnLst>
                                    <p:set>
                                      <p:cBhvr>
                                        <p:cTn id="144" dur="1" fill="hold">
                                          <p:stCondLst>
                                            <p:cond delay="0"/>
                                          </p:stCondLst>
                                        </p:cTn>
                                        <p:tgtEl>
                                          <p:spTgt spid="55"/>
                                        </p:tgtEl>
                                        <p:attrNameLst>
                                          <p:attrName>style.visibility</p:attrName>
                                        </p:attrNameLst>
                                      </p:cBhvr>
                                      <p:to>
                                        <p:strVal val="visible"/>
                                      </p:to>
                                    </p:set>
                                    <p:animEffect transition="in" filter="barn(outVertical)">
                                      <p:cBhvr>
                                        <p:cTn id="145" dur="500"/>
                                        <p:tgtEl>
                                          <p:spTgt spid="55"/>
                                        </p:tgtEl>
                                      </p:cBhvr>
                                    </p:animEffect>
                                  </p:childTnLst>
                                </p:cTn>
                              </p:par>
                              <p:par>
                                <p:cTn id="146" presetID="2" presetClass="entr" presetSubtype="4" fill="hold" grpId="0" nodeType="withEffect">
                                  <p:stCondLst>
                                    <p:cond delay="25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53" presetClass="entr" presetSubtype="16"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6" grpId="0">
        <p:tmplLst>
          <p:tmpl>
            <p:tnLst>
              <p:par>
                <p:cTn presetID="2" presetClass="entr" presetSubtype="4"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grpSp>
        <p:nvGrpSpPr>
          <p:cNvPr id="13" name="グループ化 12"/>
          <p:cNvGrpSpPr/>
          <p:nvPr userDrawn="1"/>
        </p:nvGrpSpPr>
        <p:grpSpPr>
          <a:xfrm>
            <a:off x="817282" y="1826282"/>
            <a:ext cx="3780420"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817282" y="1817885"/>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37" hasCustomPrompt="1"/>
          </p:nvPr>
        </p:nvSpPr>
        <p:spPr>
          <a:xfrm>
            <a:off x="817281" y="6907531"/>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38" hasCustomPrompt="1"/>
          </p:nvPr>
        </p:nvSpPr>
        <p:spPr>
          <a:xfrm>
            <a:off x="817283" y="2591088"/>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17" name="ホームベース 16"/>
          <p:cNvSpPr/>
          <p:nvPr userDrawn="1"/>
        </p:nvSpPr>
        <p:spPr>
          <a:xfrm>
            <a:off x="1042305"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1357342" y="4166263"/>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19" name="ホームベース 18"/>
          <p:cNvSpPr/>
          <p:nvPr userDrawn="1"/>
        </p:nvSpPr>
        <p:spPr>
          <a:xfrm>
            <a:off x="1033788"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1357342" y="48607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21" name="ホームベース 20"/>
          <p:cNvSpPr/>
          <p:nvPr userDrawn="1"/>
        </p:nvSpPr>
        <p:spPr>
          <a:xfrm>
            <a:off x="1042305"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1357342" y="5536548"/>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23" name="ホームベース 22"/>
          <p:cNvSpPr/>
          <p:nvPr userDrawn="1"/>
        </p:nvSpPr>
        <p:spPr>
          <a:xfrm>
            <a:off x="1042305"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1357342" y="621399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grpSp>
        <p:nvGrpSpPr>
          <p:cNvPr id="25" name="グループ化 24"/>
          <p:cNvGrpSpPr/>
          <p:nvPr userDrawn="1"/>
        </p:nvGrpSpPr>
        <p:grpSpPr>
          <a:xfrm>
            <a:off x="5101276" y="1830319"/>
            <a:ext cx="3780420"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5101276" y="1821922"/>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44" hasCustomPrompt="1"/>
          </p:nvPr>
        </p:nvSpPr>
        <p:spPr>
          <a:xfrm>
            <a:off x="5101275" y="6911568"/>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45" hasCustomPrompt="1"/>
          </p:nvPr>
        </p:nvSpPr>
        <p:spPr>
          <a:xfrm>
            <a:off x="5101277" y="2595125"/>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32" name="ホームベース 31"/>
          <p:cNvSpPr/>
          <p:nvPr userDrawn="1"/>
        </p:nvSpPr>
        <p:spPr>
          <a:xfrm>
            <a:off x="5317782"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5641336" y="417030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4" name="ホームベース 33"/>
          <p:cNvSpPr/>
          <p:nvPr userDrawn="1"/>
        </p:nvSpPr>
        <p:spPr>
          <a:xfrm>
            <a:off x="5317782"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5641336" y="48647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6" name="ホームベース 35"/>
          <p:cNvSpPr/>
          <p:nvPr userDrawn="1"/>
        </p:nvSpPr>
        <p:spPr>
          <a:xfrm>
            <a:off x="5317782"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5641336" y="554058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38" name="ホームベース 37"/>
          <p:cNvSpPr/>
          <p:nvPr userDrawn="1"/>
        </p:nvSpPr>
        <p:spPr>
          <a:xfrm>
            <a:off x="5317782"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5641336" y="621802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cxnSp>
        <p:nvCxnSpPr>
          <p:cNvPr id="55" name="直線コネクタ 54"/>
          <p:cNvCxnSpPr/>
          <p:nvPr userDrawn="1"/>
        </p:nvCxnSpPr>
        <p:spPr>
          <a:xfrm flipH="1" flipV="1">
            <a:off x="3476491"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grpSp>
        <p:nvGrpSpPr>
          <p:cNvPr id="72" name="グループ化 71"/>
          <p:cNvGrpSpPr/>
          <p:nvPr userDrawn="1"/>
        </p:nvGrpSpPr>
        <p:grpSpPr>
          <a:xfrm>
            <a:off x="9368232" y="1832544"/>
            <a:ext cx="3780420" cy="562130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テキスト プレースホルダー 11"/>
          <p:cNvSpPr>
            <a:spLocks noGrp="1"/>
          </p:cNvSpPr>
          <p:nvPr>
            <p:ph type="body" sz="quarter" idx="58" hasCustomPrompt="1"/>
          </p:nvPr>
        </p:nvSpPr>
        <p:spPr>
          <a:xfrm>
            <a:off x="9368232" y="1824147"/>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77" name="テキスト プレースホルダー 11"/>
          <p:cNvSpPr>
            <a:spLocks noGrp="1"/>
          </p:cNvSpPr>
          <p:nvPr>
            <p:ph type="body" sz="quarter" idx="59" hasCustomPrompt="1"/>
          </p:nvPr>
        </p:nvSpPr>
        <p:spPr>
          <a:xfrm>
            <a:off x="9368231" y="6913793"/>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78" name="テキスト プレースホルダー 11"/>
          <p:cNvSpPr>
            <a:spLocks noGrp="1"/>
          </p:cNvSpPr>
          <p:nvPr>
            <p:ph type="body" sz="quarter" idx="60" hasCustomPrompt="1"/>
          </p:nvPr>
        </p:nvSpPr>
        <p:spPr>
          <a:xfrm>
            <a:off x="9368233" y="2597350"/>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79" name="ホームベース 78"/>
          <p:cNvSpPr/>
          <p:nvPr userDrawn="1"/>
        </p:nvSpPr>
        <p:spPr>
          <a:xfrm>
            <a:off x="9584738" y="42850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テキスト プレースホルダー 11"/>
          <p:cNvSpPr>
            <a:spLocks noGrp="1"/>
          </p:cNvSpPr>
          <p:nvPr>
            <p:ph type="body" sz="quarter" idx="61" hasCustomPrompt="1"/>
          </p:nvPr>
        </p:nvSpPr>
        <p:spPr>
          <a:xfrm>
            <a:off x="9908292" y="41725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81" name="ホームベース 80"/>
          <p:cNvSpPr/>
          <p:nvPr userDrawn="1"/>
        </p:nvSpPr>
        <p:spPr>
          <a:xfrm>
            <a:off x="9584738" y="497950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テキスト プレースホルダー 11"/>
          <p:cNvSpPr>
            <a:spLocks noGrp="1"/>
          </p:cNvSpPr>
          <p:nvPr>
            <p:ph type="body" sz="quarter" idx="62" hasCustomPrompt="1"/>
          </p:nvPr>
        </p:nvSpPr>
        <p:spPr>
          <a:xfrm>
            <a:off x="9908292" y="486698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83" name="ホームベース 82"/>
          <p:cNvSpPr/>
          <p:nvPr userDrawn="1"/>
        </p:nvSpPr>
        <p:spPr>
          <a:xfrm>
            <a:off x="9584738" y="565532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テキスト プレースホルダー 11"/>
          <p:cNvSpPr>
            <a:spLocks noGrp="1"/>
          </p:cNvSpPr>
          <p:nvPr>
            <p:ph type="body" sz="quarter" idx="63" hasCustomPrompt="1"/>
          </p:nvPr>
        </p:nvSpPr>
        <p:spPr>
          <a:xfrm>
            <a:off x="9908292" y="554281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85" name="ホームベース 84"/>
          <p:cNvSpPr/>
          <p:nvPr userDrawn="1"/>
        </p:nvSpPr>
        <p:spPr>
          <a:xfrm>
            <a:off x="9584738" y="633276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プレースホルダー 11"/>
          <p:cNvSpPr>
            <a:spLocks noGrp="1"/>
          </p:cNvSpPr>
          <p:nvPr>
            <p:ph type="body" sz="quarter" idx="64" hasCustomPrompt="1"/>
          </p:nvPr>
        </p:nvSpPr>
        <p:spPr>
          <a:xfrm>
            <a:off x="9908292" y="622025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grpSp>
        <p:nvGrpSpPr>
          <p:cNvPr id="87" name="グループ化 86"/>
          <p:cNvGrpSpPr/>
          <p:nvPr userDrawn="1"/>
        </p:nvGrpSpPr>
        <p:grpSpPr>
          <a:xfrm>
            <a:off x="13652226" y="1836581"/>
            <a:ext cx="3780420" cy="562130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91" name="テキスト プレースホルダー 11"/>
          <p:cNvSpPr>
            <a:spLocks noGrp="1"/>
          </p:cNvSpPr>
          <p:nvPr>
            <p:ph type="body" sz="quarter" idx="65" hasCustomPrompt="1"/>
          </p:nvPr>
        </p:nvSpPr>
        <p:spPr>
          <a:xfrm>
            <a:off x="13652226" y="1828184"/>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a:t>TEXT HERE</a:t>
            </a:r>
            <a:endParaRPr lang="en-US"/>
          </a:p>
        </p:txBody>
      </p:sp>
      <p:sp>
        <p:nvSpPr>
          <p:cNvPr id="92" name="テキスト プレースホルダー 11"/>
          <p:cNvSpPr>
            <a:spLocks noGrp="1"/>
          </p:cNvSpPr>
          <p:nvPr>
            <p:ph type="body" sz="quarter" idx="66" hasCustomPrompt="1"/>
          </p:nvPr>
        </p:nvSpPr>
        <p:spPr>
          <a:xfrm>
            <a:off x="13652225" y="6917830"/>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a:t>TEXT HERE</a:t>
            </a:r>
            <a:endParaRPr lang="en-US"/>
          </a:p>
        </p:txBody>
      </p:sp>
      <p:sp>
        <p:nvSpPr>
          <p:cNvPr id="93" name="テキスト プレースホルダー 11"/>
          <p:cNvSpPr>
            <a:spLocks noGrp="1"/>
          </p:cNvSpPr>
          <p:nvPr>
            <p:ph type="body" sz="quarter" idx="67" hasCustomPrompt="1"/>
          </p:nvPr>
        </p:nvSpPr>
        <p:spPr>
          <a:xfrm>
            <a:off x="13652227" y="2601387"/>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a:t>WORD</a:t>
            </a:r>
            <a:endParaRPr lang="en-US"/>
          </a:p>
        </p:txBody>
      </p:sp>
      <p:sp>
        <p:nvSpPr>
          <p:cNvPr id="94" name="ホームベース 93"/>
          <p:cNvSpPr/>
          <p:nvPr userDrawn="1"/>
        </p:nvSpPr>
        <p:spPr>
          <a:xfrm>
            <a:off x="13868732" y="42890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テキスト プレースホルダー 11"/>
          <p:cNvSpPr>
            <a:spLocks noGrp="1"/>
          </p:cNvSpPr>
          <p:nvPr>
            <p:ph type="body" sz="quarter" idx="68" hasCustomPrompt="1"/>
          </p:nvPr>
        </p:nvSpPr>
        <p:spPr>
          <a:xfrm>
            <a:off x="14192286" y="41765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96" name="ホームベース 95"/>
          <p:cNvSpPr/>
          <p:nvPr userDrawn="1"/>
        </p:nvSpPr>
        <p:spPr>
          <a:xfrm>
            <a:off x="13868732" y="49835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7" name="テキスト プレースホルダー 11"/>
          <p:cNvSpPr>
            <a:spLocks noGrp="1"/>
          </p:cNvSpPr>
          <p:nvPr>
            <p:ph type="body" sz="quarter" idx="69" hasCustomPrompt="1"/>
          </p:nvPr>
        </p:nvSpPr>
        <p:spPr>
          <a:xfrm>
            <a:off x="14192286" y="4871024"/>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98" name="ホームベース 97"/>
          <p:cNvSpPr/>
          <p:nvPr userDrawn="1"/>
        </p:nvSpPr>
        <p:spPr>
          <a:xfrm>
            <a:off x="13868732" y="56593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9" name="テキスト プレースホルダー 11"/>
          <p:cNvSpPr>
            <a:spLocks noGrp="1"/>
          </p:cNvSpPr>
          <p:nvPr>
            <p:ph type="body" sz="quarter" idx="70" hasCustomPrompt="1"/>
          </p:nvPr>
        </p:nvSpPr>
        <p:spPr>
          <a:xfrm>
            <a:off x="14192286" y="554684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
        <p:nvSpPr>
          <p:cNvPr id="100" name="ホームベース 99"/>
          <p:cNvSpPr/>
          <p:nvPr userDrawn="1"/>
        </p:nvSpPr>
        <p:spPr>
          <a:xfrm>
            <a:off x="13868732" y="63368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1" name="テキスト プレースホルダー 11"/>
          <p:cNvSpPr>
            <a:spLocks noGrp="1"/>
          </p:cNvSpPr>
          <p:nvPr>
            <p:ph type="body" sz="quarter" idx="71" hasCustomPrompt="1"/>
          </p:nvPr>
        </p:nvSpPr>
        <p:spPr>
          <a:xfrm>
            <a:off x="14192286" y="6224289"/>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838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par>
                          <p:cTn id="41" fill="hold">
                            <p:stCondLst>
                              <p:cond delay="500"/>
                            </p:stCondLst>
                            <p:childTnLst>
                              <p:par>
                                <p:cTn id="42" presetID="10" presetClass="entr" presetSubtype="0" fill="hold" nodeType="after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1">
                                            <p:txEl>
                                              <p:pRg st="0" end="0"/>
                                            </p:txEl>
                                          </p:spTgt>
                                        </p:tgtEl>
                                        <p:attrNameLst>
                                          <p:attrName>style.visibility</p:attrName>
                                        </p:attrNameLst>
                                      </p:cBhvr>
                                      <p:to>
                                        <p:strVal val="visible"/>
                                      </p:to>
                                    </p:set>
                                    <p:animEffect transition="in" filter="fade">
                                      <p:cBhvr>
                                        <p:cTn id="53" dur="500"/>
                                        <p:tgtEl>
                                          <p:spTgt spid="31">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5">
                                            <p:txEl>
                                              <p:pRg st="0" end="0"/>
                                            </p:txEl>
                                          </p:spTgt>
                                        </p:tgtEl>
                                        <p:attrNameLst>
                                          <p:attrName>style.visibility</p:attrName>
                                        </p:attrNameLst>
                                      </p:cBhvr>
                                      <p:to>
                                        <p:strVal val="visible"/>
                                      </p:to>
                                    </p:set>
                                    <p:animEffect transition="in" filter="fade">
                                      <p:cBhvr>
                                        <p:cTn id="65" dur="500"/>
                                        <p:tgtEl>
                                          <p:spTgt spid="35">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500"/>
                                        <p:tgtEl>
                                          <p:spTgt spid="39">
                                            <p:txEl>
                                              <p:pRg st="0" end="0"/>
                                            </p:txEl>
                                          </p:spTgt>
                                        </p:tgtEl>
                                      </p:cBhvr>
                                    </p:animEffect>
                                  </p:childTnLst>
                                </p:cTn>
                              </p:par>
                            </p:childTnLst>
                          </p:cTn>
                        </p:par>
                        <p:par>
                          <p:cTn id="78" fill="hold">
                            <p:stCondLst>
                              <p:cond delay="1250"/>
                            </p:stCondLst>
                            <p:childTnLst>
                              <p:par>
                                <p:cTn id="79" presetID="10" presetClass="entr" presetSubtype="0" fill="hold" nodeType="after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76">
                                            <p:txEl>
                                              <p:pRg st="0" end="0"/>
                                            </p:txEl>
                                          </p:spTgt>
                                        </p:tgtEl>
                                        <p:attrNameLst>
                                          <p:attrName>style.visibility</p:attrName>
                                        </p:attrNameLst>
                                      </p:cBhvr>
                                      <p:to>
                                        <p:strVal val="visible"/>
                                      </p:to>
                                    </p:set>
                                    <p:animEffect transition="in" filter="fade">
                                      <p:cBhvr>
                                        <p:cTn id="84" dur="500"/>
                                        <p:tgtEl>
                                          <p:spTgt spid="76">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fade">
                                      <p:cBhvr>
                                        <p:cTn id="87" dur="500"/>
                                        <p:tgtEl>
                                          <p:spTgt spid="77">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fade">
                                      <p:cBhvr>
                                        <p:cTn id="90" dur="500"/>
                                        <p:tgtEl>
                                          <p:spTgt spid="78">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80">
                                            <p:txEl>
                                              <p:pRg st="0" end="0"/>
                                            </p:txEl>
                                          </p:spTgt>
                                        </p:tgtEl>
                                        <p:attrNameLst>
                                          <p:attrName>style.visibility</p:attrName>
                                        </p:attrNameLst>
                                      </p:cBhvr>
                                      <p:to>
                                        <p:strVal val="visible"/>
                                      </p:to>
                                    </p:set>
                                    <p:animEffect transition="in" filter="fade">
                                      <p:cBhvr>
                                        <p:cTn id="96" dur="500"/>
                                        <p:tgtEl>
                                          <p:spTgt spid="80">
                                            <p:txEl>
                                              <p:pRg st="0" end="0"/>
                                            </p:txEl>
                                          </p:spTgt>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82">
                                            <p:txEl>
                                              <p:pRg st="0" end="0"/>
                                            </p:txEl>
                                          </p:spTgt>
                                        </p:tgtEl>
                                        <p:attrNameLst>
                                          <p:attrName>style.visibility</p:attrName>
                                        </p:attrNameLst>
                                      </p:cBhvr>
                                      <p:to>
                                        <p:strVal val="visible"/>
                                      </p:to>
                                    </p:set>
                                    <p:animEffect transition="in" filter="fade">
                                      <p:cBhvr>
                                        <p:cTn id="102" dur="500"/>
                                        <p:tgtEl>
                                          <p:spTgt spid="82">
                                            <p:txEl>
                                              <p:pRg st="0" end="0"/>
                                            </p:txEl>
                                          </p:spTgt>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84">
                                            <p:txEl>
                                              <p:pRg st="0" end="0"/>
                                            </p:txEl>
                                          </p:spTgt>
                                        </p:tgtEl>
                                        <p:attrNameLst>
                                          <p:attrName>style.visibility</p:attrName>
                                        </p:attrNameLst>
                                      </p:cBhvr>
                                      <p:to>
                                        <p:strVal val="visible"/>
                                      </p:to>
                                    </p:set>
                                    <p:animEffect transition="in" filter="fade">
                                      <p:cBhvr>
                                        <p:cTn id="108" dur="500"/>
                                        <p:tgtEl>
                                          <p:spTgt spid="84">
                                            <p:txEl>
                                              <p:pRg st="0" end="0"/>
                                            </p:txEl>
                                          </p:spTgt>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250"/>
                                  </p:stCondLst>
                                  <p:childTnLst>
                                    <p:set>
                                      <p:cBhvr>
                                        <p:cTn id="113" dur="1" fill="hold">
                                          <p:stCondLst>
                                            <p:cond delay="0"/>
                                          </p:stCondLst>
                                        </p:cTn>
                                        <p:tgtEl>
                                          <p:spTgt spid="86">
                                            <p:txEl>
                                              <p:pRg st="0" end="0"/>
                                            </p:txEl>
                                          </p:spTgt>
                                        </p:tgtEl>
                                        <p:attrNameLst>
                                          <p:attrName>style.visibility</p:attrName>
                                        </p:attrNameLst>
                                      </p:cBhvr>
                                      <p:to>
                                        <p:strVal val="visible"/>
                                      </p:to>
                                    </p:set>
                                    <p:animEffect transition="in" filter="fade">
                                      <p:cBhvr>
                                        <p:cTn id="114" dur="500"/>
                                        <p:tgtEl>
                                          <p:spTgt spid="86">
                                            <p:txEl>
                                              <p:pRg st="0" end="0"/>
                                            </p:txEl>
                                          </p:spTgt>
                                        </p:tgtEl>
                                      </p:cBhvr>
                                    </p:animEffect>
                                  </p:childTnLst>
                                </p:cTn>
                              </p:par>
                            </p:childTnLst>
                          </p:cTn>
                        </p:par>
                        <p:par>
                          <p:cTn id="115" fill="hold">
                            <p:stCondLst>
                              <p:cond delay="2000"/>
                            </p:stCondLst>
                            <p:childTnLst>
                              <p:par>
                                <p:cTn id="116" presetID="10" presetClass="entr" presetSubtype="0" fill="hold" nodeType="afterEffect">
                                  <p:stCondLst>
                                    <p:cond delay="25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91">
                                            <p:txEl>
                                              <p:pRg st="0" end="0"/>
                                            </p:txEl>
                                          </p:spTgt>
                                        </p:tgtEl>
                                        <p:attrNameLst>
                                          <p:attrName>style.visibility</p:attrName>
                                        </p:attrNameLst>
                                      </p:cBhvr>
                                      <p:to>
                                        <p:strVal val="visible"/>
                                      </p:to>
                                    </p:set>
                                    <p:animEffect transition="in" filter="fade">
                                      <p:cBhvr>
                                        <p:cTn id="121" dur="500"/>
                                        <p:tgtEl>
                                          <p:spTgt spid="91">
                                            <p:txEl>
                                              <p:pRg st="0" end="0"/>
                                            </p:txEl>
                                          </p:spTgt>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92">
                                            <p:txEl>
                                              <p:pRg st="0" end="0"/>
                                            </p:txEl>
                                          </p:spTgt>
                                        </p:tgtEl>
                                        <p:attrNameLst>
                                          <p:attrName>style.visibility</p:attrName>
                                        </p:attrNameLst>
                                      </p:cBhvr>
                                      <p:to>
                                        <p:strVal val="visible"/>
                                      </p:to>
                                    </p:set>
                                    <p:animEffect transition="in" filter="fade">
                                      <p:cBhvr>
                                        <p:cTn id="124" dur="500"/>
                                        <p:tgtEl>
                                          <p:spTgt spid="92">
                                            <p:txEl>
                                              <p:pRg st="0" end="0"/>
                                            </p:txEl>
                                          </p:spTgt>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93">
                                            <p:txEl>
                                              <p:pRg st="0" end="0"/>
                                            </p:txEl>
                                          </p:spTgt>
                                        </p:tgtEl>
                                        <p:attrNameLst>
                                          <p:attrName>style.visibility</p:attrName>
                                        </p:attrNameLst>
                                      </p:cBhvr>
                                      <p:to>
                                        <p:strVal val="visible"/>
                                      </p:to>
                                    </p:set>
                                    <p:animEffect transition="in" filter="fade">
                                      <p:cBhvr>
                                        <p:cTn id="127" dur="500"/>
                                        <p:tgtEl>
                                          <p:spTgt spid="93">
                                            <p:txEl>
                                              <p:pRg st="0" end="0"/>
                                            </p:txEl>
                                          </p:spTgt>
                                        </p:tgtEl>
                                      </p:cBhvr>
                                    </p:animEffect>
                                  </p:childTnLst>
                                </p:cTn>
                              </p:par>
                              <p:par>
                                <p:cTn id="128" presetID="10" presetClass="entr" presetSubtype="0" fill="hold" grpId="0" nodeType="withEffect">
                                  <p:stCondLst>
                                    <p:cond delay="25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500"/>
                                        <p:tgtEl>
                                          <p:spTgt spid="94"/>
                                        </p:tgtEl>
                                      </p:cBhvr>
                                    </p:animEffect>
                                  </p:childTnLst>
                                </p:cTn>
                              </p:par>
                              <p:par>
                                <p:cTn id="131" presetID="10" presetClass="entr" presetSubtype="0" fill="hold" grpId="0" nodeType="withEffect">
                                  <p:stCondLst>
                                    <p:cond delay="250"/>
                                  </p:stCondLst>
                                  <p:childTnLst>
                                    <p:set>
                                      <p:cBhvr>
                                        <p:cTn id="132" dur="1" fill="hold">
                                          <p:stCondLst>
                                            <p:cond delay="0"/>
                                          </p:stCondLst>
                                        </p:cTn>
                                        <p:tgtEl>
                                          <p:spTgt spid="95">
                                            <p:txEl>
                                              <p:pRg st="0" end="0"/>
                                            </p:txEl>
                                          </p:spTgt>
                                        </p:tgtEl>
                                        <p:attrNameLst>
                                          <p:attrName>style.visibility</p:attrName>
                                        </p:attrNameLst>
                                      </p:cBhvr>
                                      <p:to>
                                        <p:strVal val="visible"/>
                                      </p:to>
                                    </p:set>
                                    <p:animEffect transition="in" filter="fade">
                                      <p:cBhvr>
                                        <p:cTn id="133" dur="500"/>
                                        <p:tgtEl>
                                          <p:spTgt spid="95">
                                            <p:txEl>
                                              <p:pRg st="0" end="0"/>
                                            </p:txEl>
                                          </p:spTgt>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96"/>
                                        </p:tgtEl>
                                        <p:attrNameLst>
                                          <p:attrName>style.visibility</p:attrName>
                                        </p:attrNameLst>
                                      </p:cBhvr>
                                      <p:to>
                                        <p:strVal val="visible"/>
                                      </p:to>
                                    </p:set>
                                    <p:animEffect transition="in" filter="fade">
                                      <p:cBhvr>
                                        <p:cTn id="136" dur="500"/>
                                        <p:tgtEl>
                                          <p:spTgt spid="96"/>
                                        </p:tgtEl>
                                      </p:cBhvr>
                                    </p:animEffect>
                                  </p:childTnLst>
                                </p:cTn>
                              </p:par>
                              <p:par>
                                <p:cTn id="137" presetID="10" presetClass="entr" presetSubtype="0" fill="hold" grpId="0" nodeType="withEffect">
                                  <p:stCondLst>
                                    <p:cond delay="250"/>
                                  </p:stCondLst>
                                  <p:childTnLst>
                                    <p:set>
                                      <p:cBhvr>
                                        <p:cTn id="138" dur="1" fill="hold">
                                          <p:stCondLst>
                                            <p:cond delay="0"/>
                                          </p:stCondLst>
                                        </p:cTn>
                                        <p:tgtEl>
                                          <p:spTgt spid="97">
                                            <p:txEl>
                                              <p:pRg st="0" end="0"/>
                                            </p:txEl>
                                          </p:spTgt>
                                        </p:tgtEl>
                                        <p:attrNameLst>
                                          <p:attrName>style.visibility</p:attrName>
                                        </p:attrNameLst>
                                      </p:cBhvr>
                                      <p:to>
                                        <p:strVal val="visible"/>
                                      </p:to>
                                    </p:set>
                                    <p:animEffect transition="in" filter="fade">
                                      <p:cBhvr>
                                        <p:cTn id="139" dur="500"/>
                                        <p:tgtEl>
                                          <p:spTgt spid="97">
                                            <p:txEl>
                                              <p:pRg st="0" end="0"/>
                                            </p:txEl>
                                          </p:spTgt>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99">
                                            <p:txEl>
                                              <p:pRg st="0" end="0"/>
                                            </p:txEl>
                                          </p:spTgt>
                                        </p:tgtEl>
                                        <p:attrNameLst>
                                          <p:attrName>style.visibility</p:attrName>
                                        </p:attrNameLst>
                                      </p:cBhvr>
                                      <p:to>
                                        <p:strVal val="visible"/>
                                      </p:to>
                                    </p:set>
                                    <p:animEffect transition="in" filter="fade">
                                      <p:cBhvr>
                                        <p:cTn id="145" dur="500"/>
                                        <p:tgtEl>
                                          <p:spTgt spid="99">
                                            <p:txEl>
                                              <p:pRg st="0" end="0"/>
                                            </p:txEl>
                                          </p:spTgt>
                                        </p:tgtEl>
                                      </p:cBhvr>
                                    </p:animEffect>
                                  </p:childTnLst>
                                </p:cTn>
                              </p:par>
                              <p:par>
                                <p:cTn id="146" presetID="10" presetClass="entr" presetSubtype="0" fill="hold" grpId="0" nodeType="withEffect">
                                  <p:stCondLst>
                                    <p:cond delay="25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250"/>
                                  </p:stCondLst>
                                  <p:childTnLst>
                                    <p:set>
                                      <p:cBhvr>
                                        <p:cTn id="150" dur="1" fill="hold">
                                          <p:stCondLst>
                                            <p:cond delay="0"/>
                                          </p:stCondLst>
                                        </p:cTn>
                                        <p:tgtEl>
                                          <p:spTgt spid="101">
                                            <p:txEl>
                                              <p:pRg st="0" end="0"/>
                                            </p:txEl>
                                          </p:spTgt>
                                        </p:tgtEl>
                                        <p:attrNameLst>
                                          <p:attrName>style.visibility</p:attrName>
                                        </p:attrNameLst>
                                      </p:cBhvr>
                                      <p:to>
                                        <p:strVal val="visible"/>
                                      </p:to>
                                    </p:set>
                                    <p:animEffect transition="in" filter="fade">
                                      <p:cBhvr>
                                        <p:cTn id="151" dur="500"/>
                                        <p:tgtEl>
                                          <p:spTgt spid="101">
                                            <p:txEl>
                                              <p:pRg st="0" end="0"/>
                                            </p:txEl>
                                          </p:spTgt>
                                        </p:tgtEl>
                                      </p:cBhvr>
                                    </p:animEffect>
                                  </p:childTnLst>
                                </p:cTn>
                              </p:par>
                            </p:childTnLst>
                          </p:cTn>
                        </p:par>
                        <p:par>
                          <p:cTn id="152" fill="hold">
                            <p:stCondLst>
                              <p:cond delay="2750"/>
                            </p:stCondLst>
                            <p:childTnLst>
                              <p:par>
                                <p:cTn id="153" presetID="16" presetClass="entr" presetSubtype="37" fill="hold" nodeType="afterEffect">
                                  <p:stCondLst>
                                    <p:cond delay="250"/>
                                  </p:stCondLst>
                                  <p:childTnLst>
                                    <p:set>
                                      <p:cBhvr>
                                        <p:cTn id="154" dur="1" fill="hold">
                                          <p:stCondLst>
                                            <p:cond delay="0"/>
                                          </p:stCondLst>
                                        </p:cTn>
                                        <p:tgtEl>
                                          <p:spTgt spid="55"/>
                                        </p:tgtEl>
                                        <p:attrNameLst>
                                          <p:attrName>style.visibility</p:attrName>
                                        </p:attrNameLst>
                                      </p:cBhvr>
                                      <p:to>
                                        <p:strVal val="visible"/>
                                      </p:to>
                                    </p:set>
                                    <p:animEffect transition="in" filter="barn(outVertical)">
                                      <p:cBhvr>
                                        <p:cTn id="155" dur="500"/>
                                        <p:tgtEl>
                                          <p:spTgt spid="55"/>
                                        </p:tgtEl>
                                      </p:cBhvr>
                                    </p:animEffect>
                                  </p:childTnLst>
                                </p:cTn>
                              </p:par>
                              <p:par>
                                <p:cTn id="156" presetID="2" presetClass="entr" presetSubtype="4" decel="100000" fill="hold" grpId="0" nodeType="withEffect">
                                  <p:stCondLst>
                                    <p:cond delay="250"/>
                                  </p:stCondLst>
                                  <p:childTnLst>
                                    <p:set>
                                      <p:cBhvr>
                                        <p:cTn id="157" dur="1" fill="hold">
                                          <p:stCondLst>
                                            <p:cond delay="0"/>
                                          </p:stCondLst>
                                        </p:cTn>
                                        <p:tgtEl>
                                          <p:spTgt spid="56"/>
                                        </p:tgtEl>
                                        <p:attrNameLst>
                                          <p:attrName>style.visibility</p:attrName>
                                        </p:attrNameLst>
                                      </p:cBhvr>
                                      <p:to>
                                        <p:strVal val="visible"/>
                                      </p:to>
                                    </p:set>
                                    <p:anim calcmode="lin" valueType="num">
                                      <p:cBhvr additive="base">
                                        <p:cTn id="158" dur="500" fill="hold"/>
                                        <p:tgtEl>
                                          <p:spTgt spid="56"/>
                                        </p:tgtEl>
                                        <p:attrNameLst>
                                          <p:attrName>ppt_x</p:attrName>
                                        </p:attrNameLst>
                                      </p:cBhvr>
                                      <p:tavLst>
                                        <p:tav tm="0">
                                          <p:val>
                                            <p:strVal val="#ppt_x"/>
                                          </p:val>
                                        </p:tav>
                                        <p:tav tm="100000">
                                          <p:val>
                                            <p:strVal val="#ppt_x"/>
                                          </p:val>
                                        </p:tav>
                                      </p:tavLst>
                                    </p:anim>
                                    <p:anim calcmode="lin" valueType="num">
                                      <p:cBhvr additive="base">
                                        <p:cTn id="1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6" grpId="0"/>
      <p:bldP spid="76" grpId="0" build="p">
        <p:tmplLst>
          <p:tmpl lvl="1">
            <p:tnLst>
              <p:par>
                <p:cTn presetID="10" presetClass="entr" presetSubtype="0" fill="hold" nodeType="withEffect">
                  <p:stCondLst>
                    <p:cond delay="25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10" presetClass="entr" presetSubtype="0" fill="hold" nodeType="withEffect">
                  <p:stCondLst>
                    <p:cond delay="2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bldP spid="80" grpId="0" build="p">
        <p:tmplLst>
          <p:tmpl lvl="1">
            <p:tnLst>
              <p:par>
                <p:cTn presetID="10" presetClass="entr" presetSubtype="0" fill="hold" nodeType="withEffect">
                  <p:stCondLst>
                    <p:cond delay="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animBg="1"/>
      <p:bldP spid="82" grpId="0" build="p">
        <p:tmplLst>
          <p:tmpl lvl="1">
            <p:tnLst>
              <p:par>
                <p:cTn presetID="10" presetClass="entr" presetSubtype="0" fill="hold" nodeType="withEffect">
                  <p:stCondLst>
                    <p:cond delay="25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animBg="1"/>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animBg="1"/>
      <p:bldP spid="86" grpId="0" build="p">
        <p:tmplLst>
          <p:tmpl lvl="1">
            <p:tnLst>
              <p:par>
                <p:cTn presetID="10" presetClass="entr" presetSubtype="0" fill="hold" nodeType="withEffect">
                  <p:stCondLst>
                    <p:cond delay="2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91" grpId="0" build="p">
        <p:tmplLst>
          <p:tmpl lvl="1">
            <p:tnLst>
              <p:par>
                <p:cTn presetID="10" presetClass="entr" presetSubtype="0" fill="hold" nodeType="withEffect">
                  <p:stCondLst>
                    <p:cond delay="25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p:stCondLst>
                    <p:cond delay="2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25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animBg="1"/>
      <p:bldP spid="95" grpId="0" build="p">
        <p:tmplLst>
          <p:tmpl lvl="1">
            <p:tnLst>
              <p:par>
                <p:cTn presetID="10" presetClass="entr" presetSubtype="0" fill="hold" nodeType="withEffect">
                  <p:stCondLst>
                    <p:cond delay="2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animBg="1"/>
      <p:bldP spid="97" grpId="0" build="p">
        <p:tmplLst>
          <p:tmpl lvl="1">
            <p:tnLst>
              <p:par>
                <p:cTn presetID="10" presetClass="entr" presetSubtype="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animBg="1"/>
      <p:bldP spid="99" grpId="0" build="p">
        <p:tmplLst>
          <p:tmpl lvl="1">
            <p:tnLst>
              <p:par>
                <p:cTn presetID="10" presetClass="entr" presetSubtype="0" fill="hold" nodeType="withEffect">
                  <p:stCondLst>
                    <p:cond delay="25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animBg="1"/>
      <p:bldP spid="101" grpId="0" build="p">
        <p:tmplLst>
          <p:tmpl lvl="1">
            <p:tnLst>
              <p:par>
                <p:cTn presetID="10" presetClass="entr" presetSubtype="0" fill="hold" nodeType="with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1 つの角を丸めた四角形 4"/>
          <p:cNvSpPr/>
          <p:nvPr userDrawn="1"/>
        </p:nvSpPr>
        <p:spPr>
          <a:xfrm flipH="1">
            <a:off x="1034618" y="2668225"/>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2668225"/>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78730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453400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528069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011158"/>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011158"/>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6" name="テキスト プレースホルダー 11"/>
          <p:cNvSpPr>
            <a:spLocks noGrp="1"/>
          </p:cNvSpPr>
          <p:nvPr>
            <p:ph type="body" sz="quarter" idx="37" hasCustomPrompt="1"/>
          </p:nvPr>
        </p:nvSpPr>
        <p:spPr>
          <a:xfrm>
            <a:off x="9000490"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7" name="テキスト プレースホルダー 11"/>
          <p:cNvSpPr>
            <a:spLocks noGrp="1"/>
          </p:cNvSpPr>
          <p:nvPr>
            <p:ph type="body" sz="quarter" idx="38" hasCustomPrompt="1"/>
          </p:nvPr>
        </p:nvSpPr>
        <p:spPr>
          <a:xfrm>
            <a:off x="13086627"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8" name="テキスト プレースホルダー 11"/>
          <p:cNvSpPr>
            <a:spLocks noGrp="1"/>
          </p:cNvSpPr>
          <p:nvPr>
            <p:ph type="body" sz="quarter" idx="39" hasCustomPrompt="1"/>
          </p:nvPr>
        </p:nvSpPr>
        <p:spPr>
          <a:xfrm>
            <a:off x="1037960" y="3805046"/>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39" name="テキスト プレースホルダー 11"/>
          <p:cNvSpPr>
            <a:spLocks noGrp="1"/>
          </p:cNvSpPr>
          <p:nvPr>
            <p:ph type="body" sz="quarter" idx="40" hasCustomPrompt="1"/>
          </p:nvPr>
        </p:nvSpPr>
        <p:spPr>
          <a:xfrm>
            <a:off x="1037960" y="453400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0" name="テキスト プレースホルダー 11"/>
          <p:cNvSpPr>
            <a:spLocks noGrp="1"/>
          </p:cNvSpPr>
          <p:nvPr>
            <p:ph type="body" sz="quarter" idx="41" hasCustomPrompt="1"/>
          </p:nvPr>
        </p:nvSpPr>
        <p:spPr>
          <a:xfrm>
            <a:off x="1037960" y="5280697"/>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3" name="テキスト プレースホルダー 11"/>
          <p:cNvSpPr>
            <a:spLocks noGrp="1"/>
          </p:cNvSpPr>
          <p:nvPr>
            <p:ph type="body" sz="quarter" idx="44" hasCustomPrompt="1"/>
          </p:nvPr>
        </p:nvSpPr>
        <p:spPr>
          <a:xfrm>
            <a:off x="1037960" y="602351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56" name="テキスト プレースホルダー 11"/>
          <p:cNvSpPr>
            <a:spLocks noGrp="1"/>
          </p:cNvSpPr>
          <p:nvPr>
            <p:ph type="body" sz="quarter" idx="45" hasCustomPrompt="1"/>
          </p:nvPr>
        </p:nvSpPr>
        <p:spPr>
          <a:xfrm>
            <a:off x="4878870"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7" name="テキスト プレースホルダー 11"/>
          <p:cNvSpPr>
            <a:spLocks noGrp="1"/>
          </p:cNvSpPr>
          <p:nvPr>
            <p:ph type="body" sz="quarter" idx="46" hasCustomPrompt="1"/>
          </p:nvPr>
        </p:nvSpPr>
        <p:spPr>
          <a:xfrm>
            <a:off x="4875528"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8" name="テキスト プレースホルダー 11"/>
          <p:cNvSpPr>
            <a:spLocks noGrp="1"/>
          </p:cNvSpPr>
          <p:nvPr>
            <p:ph type="body" sz="quarter" idx="47" hasCustomPrompt="1"/>
          </p:nvPr>
        </p:nvSpPr>
        <p:spPr>
          <a:xfrm>
            <a:off x="4875528"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1" name="テキスト プレースホルダー 11"/>
          <p:cNvSpPr>
            <a:spLocks noGrp="1"/>
          </p:cNvSpPr>
          <p:nvPr>
            <p:ph type="body" sz="quarter" idx="50" hasCustomPrompt="1"/>
          </p:nvPr>
        </p:nvSpPr>
        <p:spPr>
          <a:xfrm>
            <a:off x="4871452"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2" name="テキスト プレースホルダー 11"/>
          <p:cNvSpPr>
            <a:spLocks noGrp="1"/>
          </p:cNvSpPr>
          <p:nvPr>
            <p:ph type="body" sz="quarter" idx="51" hasCustomPrompt="1"/>
          </p:nvPr>
        </p:nvSpPr>
        <p:spPr>
          <a:xfrm>
            <a:off x="9007908"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3" name="テキスト プレースホルダー 11"/>
          <p:cNvSpPr>
            <a:spLocks noGrp="1"/>
          </p:cNvSpPr>
          <p:nvPr>
            <p:ph type="body" sz="quarter" idx="52" hasCustomPrompt="1"/>
          </p:nvPr>
        </p:nvSpPr>
        <p:spPr>
          <a:xfrm>
            <a:off x="9004566"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4" name="テキスト プレースホルダー 11"/>
          <p:cNvSpPr>
            <a:spLocks noGrp="1"/>
          </p:cNvSpPr>
          <p:nvPr>
            <p:ph type="body" sz="quarter" idx="53" hasCustomPrompt="1"/>
          </p:nvPr>
        </p:nvSpPr>
        <p:spPr>
          <a:xfrm>
            <a:off x="9004566"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7" name="テキスト プレースホルダー 11"/>
          <p:cNvSpPr>
            <a:spLocks noGrp="1"/>
          </p:cNvSpPr>
          <p:nvPr>
            <p:ph type="body" sz="quarter" idx="56" hasCustomPrompt="1"/>
          </p:nvPr>
        </p:nvSpPr>
        <p:spPr>
          <a:xfrm>
            <a:off x="9000490"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8" name="テキスト プレースホルダー 11"/>
          <p:cNvSpPr>
            <a:spLocks noGrp="1"/>
          </p:cNvSpPr>
          <p:nvPr>
            <p:ph type="body" sz="quarter" idx="57" hasCustomPrompt="1"/>
          </p:nvPr>
        </p:nvSpPr>
        <p:spPr>
          <a:xfrm>
            <a:off x="13100571"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9" name="テキスト プレースホルダー 11"/>
          <p:cNvSpPr>
            <a:spLocks noGrp="1"/>
          </p:cNvSpPr>
          <p:nvPr>
            <p:ph type="body" sz="quarter" idx="58" hasCustomPrompt="1"/>
          </p:nvPr>
        </p:nvSpPr>
        <p:spPr>
          <a:xfrm>
            <a:off x="13097229"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0" name="テキスト プレースホルダー 11"/>
          <p:cNvSpPr>
            <a:spLocks noGrp="1"/>
          </p:cNvSpPr>
          <p:nvPr>
            <p:ph type="body" sz="quarter" idx="59" hasCustomPrompt="1"/>
          </p:nvPr>
        </p:nvSpPr>
        <p:spPr>
          <a:xfrm>
            <a:off x="13097229"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3" name="テキスト プレースホルダー 11"/>
          <p:cNvSpPr>
            <a:spLocks noGrp="1"/>
          </p:cNvSpPr>
          <p:nvPr>
            <p:ph type="body" sz="quarter" idx="62" hasCustomPrompt="1"/>
          </p:nvPr>
        </p:nvSpPr>
        <p:spPr>
          <a:xfrm>
            <a:off x="13093153"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3273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xEl>
                                              <p:pRg st="0" end="0"/>
                                            </p:txEl>
                                          </p:spTgt>
                                        </p:tgtEl>
                                        <p:attrNameLst>
                                          <p:attrName>style.visibility</p:attrName>
                                        </p:attrNameLst>
                                      </p:cBhvr>
                                      <p:to>
                                        <p:strVal val="visible"/>
                                      </p:to>
                                    </p:set>
                                    <p:animEffect transition="in" filter="fade">
                                      <p:cBhvr>
                                        <p:cTn id="116" dur="500"/>
                                        <p:tgtEl>
                                          <p:spTgt spid="43">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1">
                                            <p:txEl>
                                              <p:pRg st="0" end="0"/>
                                            </p:txEl>
                                          </p:spTgt>
                                        </p:tgtEl>
                                        <p:attrNameLst>
                                          <p:attrName>style.visibility</p:attrName>
                                        </p:attrNameLst>
                                      </p:cBhvr>
                                      <p:to>
                                        <p:strVal val="visible"/>
                                      </p:to>
                                    </p:set>
                                    <p:animEffect transition="in" filter="fade">
                                      <p:cBhvr>
                                        <p:cTn id="119" dur="500"/>
                                        <p:tgtEl>
                                          <p:spTgt spid="61">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Effect transition="in" filter="fade">
                                      <p:cBhvr>
                                        <p:cTn id="122" dur="500"/>
                                        <p:tgtEl>
                                          <p:spTgt spid="67">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xEl>
                                              <p:pRg st="0" end="0"/>
                                            </p:txEl>
                                          </p:spTgt>
                                        </p:tgtEl>
                                        <p:attrNameLst>
                                          <p:attrName>style.visibility</p:attrName>
                                        </p:attrNameLst>
                                      </p:cBhvr>
                                      <p:to>
                                        <p:strVal val="visible"/>
                                      </p:to>
                                    </p:set>
                                    <p:animEffect transition="in" filter="fade">
                                      <p:cBhvr>
                                        <p:cTn id="125" dur="500"/>
                                        <p:tgtEl>
                                          <p:spTgt spid="73">
                                            <p:txEl>
                                              <p:pRg st="0" end="0"/>
                                            </p:txEl>
                                          </p:spTgt>
                                        </p:tgtEl>
                                      </p:cBhvr>
                                    </p:animEffect>
                                  </p:childTnLst>
                                </p:cTn>
                              </p:par>
                            </p:childTnLst>
                          </p:cTn>
                        </p:par>
                        <p:par>
                          <p:cTn id="126" fill="hold">
                            <p:stCondLst>
                              <p:cond delay="2500"/>
                            </p:stCondLst>
                            <p:childTnLst>
                              <p:par>
                                <p:cTn id="127" presetID="16" presetClass="entr" presetSubtype="37" fill="hold" nodeType="afterEffect">
                                  <p:stCondLst>
                                    <p:cond delay="250"/>
                                  </p:stCondLst>
                                  <p:childTnLst>
                                    <p:set>
                                      <p:cBhvr>
                                        <p:cTn id="128" dur="1" fill="hold">
                                          <p:stCondLst>
                                            <p:cond delay="0"/>
                                          </p:stCondLst>
                                        </p:cTn>
                                        <p:tgtEl>
                                          <p:spTgt spid="74"/>
                                        </p:tgtEl>
                                        <p:attrNameLst>
                                          <p:attrName>style.visibility</p:attrName>
                                        </p:attrNameLst>
                                      </p:cBhvr>
                                      <p:to>
                                        <p:strVal val="visible"/>
                                      </p:to>
                                    </p:set>
                                    <p:animEffect transition="in" filter="barn(outVertical)">
                                      <p:cBhvr>
                                        <p:cTn id="129" dur="500"/>
                                        <p:tgtEl>
                                          <p:spTgt spid="74"/>
                                        </p:tgtEl>
                                      </p:cBhvr>
                                    </p:animEffect>
                                  </p:childTnLst>
                                </p:cTn>
                              </p:par>
                              <p:par>
                                <p:cTn id="130" presetID="2" presetClass="entr" presetSubtype="4" decel="100000" fill="hold" grpId="0" nodeType="withEffect">
                                  <p:stCondLst>
                                    <p:cond delay="25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500" fill="hold"/>
                                        <p:tgtEl>
                                          <p:spTgt spid="75"/>
                                        </p:tgtEl>
                                        <p:attrNameLst>
                                          <p:attrName>ppt_x</p:attrName>
                                        </p:attrNameLst>
                                      </p:cBhvr>
                                      <p:tavLst>
                                        <p:tav tm="0">
                                          <p:val>
                                            <p:strVal val="#ppt_x"/>
                                          </p:val>
                                        </p:tav>
                                        <p:tav tm="100000">
                                          <p:val>
                                            <p:strVal val="#ppt_x"/>
                                          </p:val>
                                        </p:tav>
                                      </p:tavLst>
                                    </p:anim>
                                    <p:anim calcmode="lin" valueType="num">
                                      <p:cBhvr additive="base">
                                        <p:cTn id="1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1890577"/>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6" name="テキスト プレースホルダー 11"/>
          <p:cNvSpPr>
            <a:spLocks noGrp="1"/>
          </p:cNvSpPr>
          <p:nvPr>
            <p:ph type="body" sz="quarter" idx="37" hasCustomPrompt="1"/>
          </p:nvPr>
        </p:nvSpPr>
        <p:spPr>
          <a:xfrm>
            <a:off x="9000490"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7" name="テキスト プレースホルダー 11"/>
          <p:cNvSpPr>
            <a:spLocks noGrp="1"/>
          </p:cNvSpPr>
          <p:nvPr>
            <p:ph type="body" sz="quarter" idx="38" hasCustomPrompt="1"/>
          </p:nvPr>
        </p:nvSpPr>
        <p:spPr>
          <a:xfrm>
            <a:off x="13086627"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56" name="テキスト プレースホルダー 11"/>
          <p:cNvSpPr>
            <a:spLocks noGrp="1"/>
          </p:cNvSpPr>
          <p:nvPr>
            <p:ph type="body" sz="quarter" idx="45" hasCustomPrompt="1"/>
          </p:nvPr>
        </p:nvSpPr>
        <p:spPr>
          <a:xfrm>
            <a:off x="4878870"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7" name="テキスト プレースホルダー 11"/>
          <p:cNvSpPr>
            <a:spLocks noGrp="1"/>
          </p:cNvSpPr>
          <p:nvPr>
            <p:ph type="body" sz="quarter" idx="46" hasCustomPrompt="1"/>
          </p:nvPr>
        </p:nvSpPr>
        <p:spPr>
          <a:xfrm>
            <a:off x="4875528"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2" name="テキスト プレースホルダー 11"/>
          <p:cNvSpPr>
            <a:spLocks noGrp="1"/>
          </p:cNvSpPr>
          <p:nvPr>
            <p:ph type="body" sz="quarter" idx="51" hasCustomPrompt="1"/>
          </p:nvPr>
        </p:nvSpPr>
        <p:spPr>
          <a:xfrm>
            <a:off x="9007908"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3" name="テキスト プレースホルダー 11"/>
          <p:cNvSpPr>
            <a:spLocks noGrp="1"/>
          </p:cNvSpPr>
          <p:nvPr>
            <p:ph type="body" sz="quarter" idx="52" hasCustomPrompt="1"/>
          </p:nvPr>
        </p:nvSpPr>
        <p:spPr>
          <a:xfrm>
            <a:off x="9004566"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8" name="テキスト プレースホルダー 11"/>
          <p:cNvSpPr>
            <a:spLocks noGrp="1"/>
          </p:cNvSpPr>
          <p:nvPr>
            <p:ph type="body" sz="quarter" idx="57" hasCustomPrompt="1"/>
          </p:nvPr>
        </p:nvSpPr>
        <p:spPr>
          <a:xfrm>
            <a:off x="13100571"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9" name="テキスト プレースホルダー 11"/>
          <p:cNvSpPr>
            <a:spLocks noGrp="1"/>
          </p:cNvSpPr>
          <p:nvPr>
            <p:ph type="body" sz="quarter" idx="58" hasCustomPrompt="1"/>
          </p:nvPr>
        </p:nvSpPr>
        <p:spPr>
          <a:xfrm>
            <a:off x="13097229"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885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xEl>
                                              <p:pRg st="0" end="0"/>
                                            </p:txEl>
                                          </p:spTgt>
                                        </p:tgtEl>
                                        <p:attrNameLst>
                                          <p:attrName>style.visibility</p:attrName>
                                        </p:attrNameLst>
                                      </p:cBhvr>
                                      <p:to>
                                        <p:strVal val="visible"/>
                                      </p:to>
                                    </p:set>
                                    <p:animEffect transition="in" filter="fade">
                                      <p:cBhvr>
                                        <p:cTn id="116" dur="500"/>
                                        <p:tgtEl>
                                          <p:spTgt spid="41">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xEl>
                                              <p:pRg st="0" end="0"/>
                                            </p:txEl>
                                          </p:spTgt>
                                        </p:tgtEl>
                                        <p:attrNameLst>
                                          <p:attrName>style.visibility</p:attrName>
                                        </p:attrNameLst>
                                      </p:cBhvr>
                                      <p:to>
                                        <p:strVal val="visible"/>
                                      </p:to>
                                    </p:set>
                                    <p:animEffect transition="in" filter="fade">
                                      <p:cBhvr>
                                        <p:cTn id="119" dur="500"/>
                                        <p:tgtEl>
                                          <p:spTgt spid="59">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xEl>
                                              <p:pRg st="0" end="0"/>
                                            </p:txEl>
                                          </p:spTgt>
                                        </p:tgtEl>
                                        <p:attrNameLst>
                                          <p:attrName>style.visibility</p:attrName>
                                        </p:attrNameLst>
                                      </p:cBhvr>
                                      <p:to>
                                        <p:strVal val="visible"/>
                                      </p:to>
                                    </p:set>
                                    <p:animEffect transition="in" filter="fade">
                                      <p:cBhvr>
                                        <p:cTn id="122" dur="500"/>
                                        <p:tgtEl>
                                          <p:spTgt spid="65">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xEl>
                                              <p:pRg st="0" end="0"/>
                                            </p:txEl>
                                          </p:spTgt>
                                        </p:tgtEl>
                                        <p:attrNameLst>
                                          <p:attrName>style.visibility</p:attrName>
                                        </p:attrNameLst>
                                      </p:cBhvr>
                                      <p:to>
                                        <p:strVal val="visible"/>
                                      </p:to>
                                    </p:set>
                                    <p:animEffect transition="in" filter="fade">
                                      <p:cBhvr>
                                        <p:cTn id="125" dur="500"/>
                                        <p:tgtEl>
                                          <p:spTgt spid="71">
                                            <p:txEl>
                                              <p:pRg st="0" end="0"/>
                                            </p:txEl>
                                          </p:spTgt>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xEl>
                                              <p:pRg st="0" end="0"/>
                                            </p:txEl>
                                          </p:spTgt>
                                        </p:tgtEl>
                                        <p:attrNameLst>
                                          <p:attrName>style.visibility</p:attrName>
                                        </p:attrNameLst>
                                      </p:cBhvr>
                                      <p:to>
                                        <p:strVal val="visible"/>
                                      </p:to>
                                    </p:set>
                                    <p:animEffect transition="in" filter="fade">
                                      <p:cBhvr>
                                        <p:cTn id="141" dur="500"/>
                                        <p:tgtEl>
                                          <p:spTgt spid="42">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0">
                                            <p:txEl>
                                              <p:pRg st="0" end="0"/>
                                            </p:txEl>
                                          </p:spTgt>
                                        </p:tgtEl>
                                        <p:attrNameLst>
                                          <p:attrName>style.visibility</p:attrName>
                                        </p:attrNameLst>
                                      </p:cBhvr>
                                      <p:to>
                                        <p:strVal val="visible"/>
                                      </p:to>
                                    </p:set>
                                    <p:animEffect transition="in" filter="fade">
                                      <p:cBhvr>
                                        <p:cTn id="144" dur="500"/>
                                        <p:tgtEl>
                                          <p:spTgt spid="60">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xEl>
                                              <p:pRg st="0" end="0"/>
                                            </p:txEl>
                                          </p:spTgt>
                                        </p:tgtEl>
                                        <p:attrNameLst>
                                          <p:attrName>style.visibility</p:attrName>
                                        </p:attrNameLst>
                                      </p:cBhvr>
                                      <p:to>
                                        <p:strVal val="visible"/>
                                      </p:to>
                                    </p:set>
                                    <p:animEffect transition="in" filter="fade">
                                      <p:cBhvr>
                                        <p:cTn id="147" dur="500"/>
                                        <p:tgtEl>
                                          <p:spTgt spid="66">
                                            <p:txEl>
                                              <p:pRg st="0" end="0"/>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xEl>
                                              <p:pRg st="0" end="0"/>
                                            </p:txEl>
                                          </p:spTgt>
                                        </p:tgtEl>
                                        <p:attrNameLst>
                                          <p:attrName>style.visibility</p:attrName>
                                        </p:attrNameLst>
                                      </p:cBhvr>
                                      <p:to>
                                        <p:strVal val="visible"/>
                                      </p:to>
                                    </p:set>
                                    <p:animEffect transition="in" filter="fade">
                                      <p:cBhvr>
                                        <p:cTn id="150" dur="500"/>
                                        <p:tgtEl>
                                          <p:spTgt spid="72">
                                            <p:txEl>
                                              <p:pRg st="0" end="0"/>
                                            </p:tx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500"/>
                                        <p:tgtEl>
                                          <p:spTgt spid="2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fade">
                                      <p:cBhvr>
                                        <p:cTn id="160" dur="500"/>
                                        <p:tgtEl>
                                          <p:spTgt spid="2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fade">
                                      <p:cBhvr>
                                        <p:cTn id="163" dur="500"/>
                                        <p:tgtEl>
                                          <p:spTgt spid="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xEl>
                                              <p:pRg st="0" end="0"/>
                                            </p:txEl>
                                          </p:spTgt>
                                        </p:tgtEl>
                                        <p:attrNameLst>
                                          <p:attrName>style.visibility</p:attrName>
                                        </p:attrNameLst>
                                      </p:cBhvr>
                                      <p:to>
                                        <p:strVal val="visible"/>
                                      </p:to>
                                    </p:set>
                                    <p:animEffect transition="in" filter="fade">
                                      <p:cBhvr>
                                        <p:cTn id="166" dur="500"/>
                                        <p:tgtEl>
                                          <p:spTgt spid="43">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xEl>
                                              <p:pRg st="0" end="0"/>
                                            </p:txEl>
                                          </p:spTgt>
                                        </p:tgtEl>
                                        <p:attrNameLst>
                                          <p:attrName>style.visibility</p:attrName>
                                        </p:attrNameLst>
                                      </p:cBhvr>
                                      <p:to>
                                        <p:strVal val="visible"/>
                                      </p:to>
                                    </p:set>
                                    <p:animEffect transition="in" filter="fade">
                                      <p:cBhvr>
                                        <p:cTn id="169" dur="500"/>
                                        <p:tgtEl>
                                          <p:spTgt spid="61">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xEl>
                                              <p:pRg st="0" end="0"/>
                                            </p:txEl>
                                          </p:spTgt>
                                        </p:tgtEl>
                                        <p:attrNameLst>
                                          <p:attrName>style.visibility</p:attrName>
                                        </p:attrNameLst>
                                      </p:cBhvr>
                                      <p:to>
                                        <p:strVal val="visible"/>
                                      </p:to>
                                    </p:set>
                                    <p:animEffect transition="in" filter="fade">
                                      <p:cBhvr>
                                        <p:cTn id="172" dur="500"/>
                                        <p:tgtEl>
                                          <p:spTgt spid="67">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500"/>
                                        <p:tgtEl>
                                          <p:spTgt spid="73">
                                            <p:txEl>
                                              <p:pRg st="0" end="0"/>
                                            </p:txEl>
                                          </p:spTgt>
                                        </p:tgtEl>
                                      </p:cBhvr>
                                    </p:animEffect>
                                  </p:childTnLst>
                                </p:cTn>
                              </p:par>
                            </p:childTnLst>
                          </p:cTn>
                        </p:par>
                        <p:par>
                          <p:cTn id="176" fill="hold">
                            <p:stCondLst>
                              <p:cond delay="3500"/>
                            </p:stCondLst>
                            <p:childTnLst>
                              <p:par>
                                <p:cTn id="177" presetID="16" presetClass="entr" presetSubtype="37" fill="hold" nodeType="afterEffect">
                                  <p:stCondLst>
                                    <p:cond delay="250"/>
                                  </p:stCondLst>
                                  <p:childTnLst>
                                    <p:set>
                                      <p:cBhvr>
                                        <p:cTn id="178" dur="1" fill="hold">
                                          <p:stCondLst>
                                            <p:cond delay="0"/>
                                          </p:stCondLst>
                                        </p:cTn>
                                        <p:tgtEl>
                                          <p:spTgt spid="74"/>
                                        </p:tgtEl>
                                        <p:attrNameLst>
                                          <p:attrName>style.visibility</p:attrName>
                                        </p:attrNameLst>
                                      </p:cBhvr>
                                      <p:to>
                                        <p:strVal val="visible"/>
                                      </p:to>
                                    </p:set>
                                    <p:animEffect transition="in" filter="barn(outVertical)">
                                      <p:cBhvr>
                                        <p:cTn id="179" dur="500"/>
                                        <p:tgtEl>
                                          <p:spTgt spid="74"/>
                                        </p:tgtEl>
                                      </p:cBhvr>
                                    </p:animEffect>
                                  </p:childTnLst>
                                </p:cTn>
                              </p:par>
                              <p:par>
                                <p:cTn id="180" presetID="2" presetClass="entr" presetSubtype="4" decel="100000" fill="hold" grpId="0" nodeType="withEffect">
                                  <p:stCondLst>
                                    <p:cond delay="250"/>
                                  </p:stCondLst>
                                  <p:childTnLst>
                                    <p:set>
                                      <p:cBhvr>
                                        <p:cTn id="181" dur="1" fill="hold">
                                          <p:stCondLst>
                                            <p:cond delay="0"/>
                                          </p:stCondLst>
                                        </p:cTn>
                                        <p:tgtEl>
                                          <p:spTgt spid="75"/>
                                        </p:tgtEl>
                                        <p:attrNameLst>
                                          <p:attrName>style.visibility</p:attrName>
                                        </p:attrNameLst>
                                      </p:cBhvr>
                                      <p:to>
                                        <p:strVal val="visible"/>
                                      </p:to>
                                    </p:set>
                                    <p:anim calcmode="lin" valueType="num">
                                      <p:cBhvr additive="base">
                                        <p:cTn id="182" dur="500" fill="hold"/>
                                        <p:tgtEl>
                                          <p:spTgt spid="75"/>
                                        </p:tgtEl>
                                        <p:attrNameLst>
                                          <p:attrName>ppt_x</p:attrName>
                                        </p:attrNameLst>
                                      </p:cBhvr>
                                      <p:tavLst>
                                        <p:tav tm="0">
                                          <p:val>
                                            <p:strVal val="#ppt_x"/>
                                          </p:val>
                                        </p:tav>
                                        <p:tav tm="100000">
                                          <p:val>
                                            <p:strVal val="#ppt_x"/>
                                          </p:val>
                                        </p:tav>
                                      </p:tavLst>
                                    </p:anim>
                                    <p:anim calcmode="lin" valueType="num">
                                      <p:cBhvr additive="base">
                                        <p:cTn id="18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912736"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018081"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4259561" y="1890577"/>
            <a:ext cx="2883089"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912736"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912736"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912736"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912736"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912736"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912736"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018081"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018081"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018081"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018081"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018081"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018081"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4259561" y="3009661"/>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4259561" y="3756355"/>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4259561" y="4503049"/>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4259561" y="5249743"/>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4259561" y="5996437"/>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4259561" y="6743133"/>
            <a:ext cx="2883089"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912737"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6" name="テキスト プレースホルダー 11"/>
          <p:cNvSpPr>
            <a:spLocks noGrp="1"/>
          </p:cNvSpPr>
          <p:nvPr>
            <p:ph type="body" sz="quarter" idx="37" hasCustomPrompt="1"/>
          </p:nvPr>
        </p:nvSpPr>
        <p:spPr>
          <a:xfrm>
            <a:off x="8028851"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7" name="テキスト プレースホルダー 11"/>
          <p:cNvSpPr>
            <a:spLocks noGrp="1"/>
          </p:cNvSpPr>
          <p:nvPr>
            <p:ph type="body" sz="quarter" idx="38" hasCustomPrompt="1"/>
          </p:nvPr>
        </p:nvSpPr>
        <p:spPr>
          <a:xfrm>
            <a:off x="14245617" y="2028221"/>
            <a:ext cx="2883089"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56" name="テキスト プレースホルダー 11"/>
          <p:cNvSpPr>
            <a:spLocks noGrp="1"/>
          </p:cNvSpPr>
          <p:nvPr>
            <p:ph type="body" sz="quarter" idx="45" hasCustomPrompt="1"/>
          </p:nvPr>
        </p:nvSpPr>
        <p:spPr>
          <a:xfrm>
            <a:off x="4912736"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7" name="テキスト プレースホルダー 11"/>
          <p:cNvSpPr>
            <a:spLocks noGrp="1"/>
          </p:cNvSpPr>
          <p:nvPr>
            <p:ph type="body" sz="quarter" idx="46" hasCustomPrompt="1"/>
          </p:nvPr>
        </p:nvSpPr>
        <p:spPr>
          <a:xfrm>
            <a:off x="4909394"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8" name="テキスト プレースホルダー 11"/>
          <p:cNvSpPr>
            <a:spLocks noGrp="1"/>
          </p:cNvSpPr>
          <p:nvPr>
            <p:ph type="body" sz="quarter" idx="47" hasCustomPrompt="1"/>
          </p:nvPr>
        </p:nvSpPr>
        <p:spPr>
          <a:xfrm>
            <a:off x="4909394"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9" name="テキスト プレースホルダー 11"/>
          <p:cNvSpPr>
            <a:spLocks noGrp="1"/>
          </p:cNvSpPr>
          <p:nvPr>
            <p:ph type="body" sz="quarter" idx="48" hasCustomPrompt="1"/>
          </p:nvPr>
        </p:nvSpPr>
        <p:spPr>
          <a:xfrm>
            <a:off x="4912736"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0" name="テキスト プレースホルダー 11"/>
          <p:cNvSpPr>
            <a:spLocks noGrp="1"/>
          </p:cNvSpPr>
          <p:nvPr>
            <p:ph type="body" sz="quarter" idx="49" hasCustomPrompt="1"/>
          </p:nvPr>
        </p:nvSpPr>
        <p:spPr>
          <a:xfrm>
            <a:off x="4917674"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1" name="テキスト プレースホルダー 11"/>
          <p:cNvSpPr>
            <a:spLocks noGrp="1"/>
          </p:cNvSpPr>
          <p:nvPr>
            <p:ph type="body" sz="quarter" idx="50" hasCustomPrompt="1"/>
          </p:nvPr>
        </p:nvSpPr>
        <p:spPr>
          <a:xfrm>
            <a:off x="4905318"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2" name="テキスト プレースホルダー 11"/>
          <p:cNvSpPr>
            <a:spLocks noGrp="1"/>
          </p:cNvSpPr>
          <p:nvPr>
            <p:ph type="body" sz="quarter" idx="51" hasCustomPrompt="1"/>
          </p:nvPr>
        </p:nvSpPr>
        <p:spPr>
          <a:xfrm>
            <a:off x="8036269"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3" name="テキスト プレースホルダー 11"/>
          <p:cNvSpPr>
            <a:spLocks noGrp="1"/>
          </p:cNvSpPr>
          <p:nvPr>
            <p:ph type="body" sz="quarter" idx="52" hasCustomPrompt="1"/>
          </p:nvPr>
        </p:nvSpPr>
        <p:spPr>
          <a:xfrm>
            <a:off x="8032927"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4" name="テキスト プレースホルダー 11"/>
          <p:cNvSpPr>
            <a:spLocks noGrp="1"/>
          </p:cNvSpPr>
          <p:nvPr>
            <p:ph type="body" sz="quarter" idx="53" hasCustomPrompt="1"/>
          </p:nvPr>
        </p:nvSpPr>
        <p:spPr>
          <a:xfrm>
            <a:off x="8032927"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5" name="テキスト プレースホルダー 11"/>
          <p:cNvSpPr>
            <a:spLocks noGrp="1"/>
          </p:cNvSpPr>
          <p:nvPr>
            <p:ph type="body" sz="quarter" idx="54" hasCustomPrompt="1"/>
          </p:nvPr>
        </p:nvSpPr>
        <p:spPr>
          <a:xfrm>
            <a:off x="8036269"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6" name="テキスト プレースホルダー 11"/>
          <p:cNvSpPr>
            <a:spLocks noGrp="1"/>
          </p:cNvSpPr>
          <p:nvPr>
            <p:ph type="body" sz="quarter" idx="55" hasCustomPrompt="1"/>
          </p:nvPr>
        </p:nvSpPr>
        <p:spPr>
          <a:xfrm>
            <a:off x="8041207"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7" name="テキスト プレースホルダー 11"/>
          <p:cNvSpPr>
            <a:spLocks noGrp="1"/>
          </p:cNvSpPr>
          <p:nvPr>
            <p:ph type="body" sz="quarter" idx="56" hasCustomPrompt="1"/>
          </p:nvPr>
        </p:nvSpPr>
        <p:spPr>
          <a:xfrm>
            <a:off x="8028851"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8" name="テキスト プレースホルダー 11"/>
          <p:cNvSpPr>
            <a:spLocks noGrp="1"/>
          </p:cNvSpPr>
          <p:nvPr>
            <p:ph type="body" sz="quarter" idx="57" hasCustomPrompt="1"/>
          </p:nvPr>
        </p:nvSpPr>
        <p:spPr>
          <a:xfrm>
            <a:off x="14259561" y="304508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9" name="テキスト プレースホルダー 11"/>
          <p:cNvSpPr>
            <a:spLocks noGrp="1"/>
          </p:cNvSpPr>
          <p:nvPr>
            <p:ph type="body" sz="quarter" idx="58" hasCustomPrompt="1"/>
          </p:nvPr>
        </p:nvSpPr>
        <p:spPr>
          <a:xfrm>
            <a:off x="14256219" y="3774041"/>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0" name="テキスト プレースホルダー 11"/>
          <p:cNvSpPr>
            <a:spLocks noGrp="1"/>
          </p:cNvSpPr>
          <p:nvPr>
            <p:ph type="body" sz="quarter" idx="59" hasCustomPrompt="1"/>
          </p:nvPr>
        </p:nvSpPr>
        <p:spPr>
          <a:xfrm>
            <a:off x="14256219" y="4520735"/>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1" name="テキスト プレースホルダー 11"/>
          <p:cNvSpPr>
            <a:spLocks noGrp="1"/>
          </p:cNvSpPr>
          <p:nvPr>
            <p:ph type="body" sz="quarter" idx="60" hasCustomPrompt="1"/>
          </p:nvPr>
        </p:nvSpPr>
        <p:spPr>
          <a:xfrm>
            <a:off x="14259561" y="5267429"/>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2" name="テキスト プレースホルダー 11"/>
          <p:cNvSpPr>
            <a:spLocks noGrp="1"/>
          </p:cNvSpPr>
          <p:nvPr>
            <p:ph type="body" sz="quarter" idx="61" hasCustomPrompt="1"/>
          </p:nvPr>
        </p:nvSpPr>
        <p:spPr>
          <a:xfrm>
            <a:off x="14264499" y="603183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3" name="テキスト プレースホルダー 11"/>
          <p:cNvSpPr>
            <a:spLocks noGrp="1"/>
          </p:cNvSpPr>
          <p:nvPr>
            <p:ph type="body" sz="quarter" idx="62" hasCustomPrompt="1"/>
          </p:nvPr>
        </p:nvSpPr>
        <p:spPr>
          <a:xfrm>
            <a:off x="14252143" y="6773176"/>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
        <p:nvSpPr>
          <p:cNvPr id="76" name="正方形/長方形 75"/>
          <p:cNvSpPr/>
          <p:nvPr userDrawn="1"/>
        </p:nvSpPr>
        <p:spPr>
          <a:xfrm>
            <a:off x="11131224"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正方形/長方形 76"/>
          <p:cNvSpPr/>
          <p:nvPr userDrawn="1"/>
        </p:nvSpPr>
        <p:spPr>
          <a:xfrm>
            <a:off x="11131224"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正方形/長方形 77"/>
          <p:cNvSpPr/>
          <p:nvPr userDrawn="1"/>
        </p:nvSpPr>
        <p:spPr>
          <a:xfrm>
            <a:off x="11131224"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正方形/長方形 78"/>
          <p:cNvSpPr/>
          <p:nvPr userDrawn="1"/>
        </p:nvSpPr>
        <p:spPr>
          <a:xfrm>
            <a:off x="11131224"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正方形/長方形 79"/>
          <p:cNvSpPr/>
          <p:nvPr userDrawn="1"/>
        </p:nvSpPr>
        <p:spPr>
          <a:xfrm>
            <a:off x="11131224"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1" name="正方形/長方形 80"/>
          <p:cNvSpPr/>
          <p:nvPr userDrawn="1"/>
        </p:nvSpPr>
        <p:spPr>
          <a:xfrm>
            <a:off x="11131224"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正方形/長方形 81"/>
          <p:cNvSpPr/>
          <p:nvPr userDrawn="1"/>
        </p:nvSpPr>
        <p:spPr>
          <a:xfrm>
            <a:off x="11131224"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テキスト プレースホルダー 11"/>
          <p:cNvSpPr>
            <a:spLocks noGrp="1"/>
          </p:cNvSpPr>
          <p:nvPr>
            <p:ph type="body" sz="quarter" idx="64" hasCustomPrompt="1"/>
          </p:nvPr>
        </p:nvSpPr>
        <p:spPr>
          <a:xfrm>
            <a:off x="11141994"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84" name="テキスト プレースホルダー 11"/>
          <p:cNvSpPr>
            <a:spLocks noGrp="1"/>
          </p:cNvSpPr>
          <p:nvPr>
            <p:ph type="body" sz="quarter" idx="65" hasCustomPrompt="1"/>
          </p:nvPr>
        </p:nvSpPr>
        <p:spPr>
          <a:xfrm>
            <a:off x="11149412"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85" name="テキスト プレースホルダー 11"/>
          <p:cNvSpPr>
            <a:spLocks noGrp="1"/>
          </p:cNvSpPr>
          <p:nvPr>
            <p:ph type="body" sz="quarter" idx="66" hasCustomPrompt="1"/>
          </p:nvPr>
        </p:nvSpPr>
        <p:spPr>
          <a:xfrm>
            <a:off x="11146070"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86" name="テキスト プレースホルダー 11"/>
          <p:cNvSpPr>
            <a:spLocks noGrp="1"/>
          </p:cNvSpPr>
          <p:nvPr>
            <p:ph type="body" sz="quarter" idx="67" hasCustomPrompt="1"/>
          </p:nvPr>
        </p:nvSpPr>
        <p:spPr>
          <a:xfrm>
            <a:off x="11146070"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87" name="テキスト プレースホルダー 11"/>
          <p:cNvSpPr>
            <a:spLocks noGrp="1"/>
          </p:cNvSpPr>
          <p:nvPr>
            <p:ph type="body" sz="quarter" idx="68" hasCustomPrompt="1"/>
          </p:nvPr>
        </p:nvSpPr>
        <p:spPr>
          <a:xfrm>
            <a:off x="11149412"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88" name="テキスト プレースホルダー 11"/>
          <p:cNvSpPr>
            <a:spLocks noGrp="1"/>
          </p:cNvSpPr>
          <p:nvPr>
            <p:ph type="body" sz="quarter" idx="69" hasCustomPrompt="1"/>
          </p:nvPr>
        </p:nvSpPr>
        <p:spPr>
          <a:xfrm>
            <a:off x="11154350"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89" name="テキスト プレースホルダー 11"/>
          <p:cNvSpPr>
            <a:spLocks noGrp="1"/>
          </p:cNvSpPr>
          <p:nvPr>
            <p:ph type="body" sz="quarter" idx="70" hasCustomPrompt="1"/>
          </p:nvPr>
        </p:nvSpPr>
        <p:spPr>
          <a:xfrm>
            <a:off x="11141994"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9402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xEl>
                                              <p:pRg st="0" end="0"/>
                                            </p:txEl>
                                          </p:spTgt>
                                        </p:tgtEl>
                                        <p:attrNameLst>
                                          <p:attrName>style.visibility</p:attrName>
                                        </p:attrNameLst>
                                      </p:cBhvr>
                                      <p:to>
                                        <p:strVal val="visible"/>
                                      </p:to>
                                    </p:set>
                                    <p:animEffect transition="in" filter="fade">
                                      <p:cBhvr>
                                        <p:cTn id="31" dur="500"/>
                                        <p:tgtEl>
                                          <p:spTgt spid="83">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animEffect transition="in" filter="fade">
                                      <p:cBhvr>
                                        <p:cTn id="47" dur="500"/>
                                        <p:tgtEl>
                                          <p:spTgt spid="38">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xEl>
                                              <p:pRg st="0" end="0"/>
                                            </p:txEl>
                                          </p:spTgt>
                                        </p:tgtEl>
                                        <p:attrNameLst>
                                          <p:attrName>style.visibility</p:attrName>
                                        </p:attrNameLst>
                                      </p:cBhvr>
                                      <p:to>
                                        <p:strVal val="visible"/>
                                      </p:to>
                                    </p:set>
                                    <p:animEffect transition="in" filter="fade">
                                      <p:cBhvr>
                                        <p:cTn id="50" dur="500"/>
                                        <p:tgtEl>
                                          <p:spTgt spid="56">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animEffect transition="in" filter="fade">
                                      <p:cBhvr>
                                        <p:cTn id="53" dur="500"/>
                                        <p:tgtEl>
                                          <p:spTgt spid="62">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xEl>
                                              <p:pRg st="0" end="0"/>
                                            </p:txEl>
                                          </p:spTgt>
                                        </p:tgtEl>
                                        <p:attrNameLst>
                                          <p:attrName>style.visibility</p:attrName>
                                        </p:attrNameLst>
                                      </p:cBhvr>
                                      <p:to>
                                        <p:strVal val="visible"/>
                                      </p:to>
                                    </p:set>
                                    <p:animEffect transition="in" filter="fade">
                                      <p:cBhvr>
                                        <p:cTn id="56" dur="500"/>
                                        <p:tgtEl>
                                          <p:spTgt spid="6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xEl>
                                              <p:pRg st="0" end="0"/>
                                            </p:txEl>
                                          </p:spTgt>
                                        </p:tgtEl>
                                        <p:attrNameLst>
                                          <p:attrName>style.visibility</p:attrName>
                                        </p:attrNameLst>
                                      </p:cBhvr>
                                      <p:to>
                                        <p:strVal val="visible"/>
                                      </p:to>
                                    </p:set>
                                    <p:animEffect transition="in" filter="fade">
                                      <p:cBhvr>
                                        <p:cTn id="62" dur="500"/>
                                        <p:tgtEl>
                                          <p:spTgt spid="84">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xEl>
                                              <p:pRg st="0" end="0"/>
                                            </p:txEl>
                                          </p:spTgt>
                                        </p:tgtEl>
                                        <p:attrNameLst>
                                          <p:attrName>style.visibility</p:attrName>
                                        </p:attrNameLst>
                                      </p:cBhvr>
                                      <p:to>
                                        <p:strVal val="visible"/>
                                      </p:to>
                                    </p:set>
                                    <p:animEffect transition="in" filter="fade">
                                      <p:cBhvr>
                                        <p:cTn id="81" dur="500"/>
                                        <p:tgtEl>
                                          <p:spTgt spid="57">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fade">
                                      <p:cBhvr>
                                        <p:cTn id="84" dur="500"/>
                                        <p:tgtEl>
                                          <p:spTgt spid="63">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xEl>
                                              <p:pRg st="0" end="0"/>
                                            </p:txEl>
                                          </p:spTgt>
                                        </p:tgtEl>
                                        <p:attrNameLst>
                                          <p:attrName>style.visibility</p:attrName>
                                        </p:attrNameLst>
                                      </p:cBhvr>
                                      <p:to>
                                        <p:strVal val="visible"/>
                                      </p:to>
                                    </p:set>
                                    <p:animEffect transition="in" filter="fade">
                                      <p:cBhvr>
                                        <p:cTn id="93" dur="500"/>
                                        <p:tgtEl>
                                          <p:spTgt spid="85">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xEl>
                                              <p:pRg st="0" end="0"/>
                                            </p:txEl>
                                          </p:spTgt>
                                        </p:tgtEl>
                                        <p:attrNameLst>
                                          <p:attrName>style.visibility</p:attrName>
                                        </p:attrNameLst>
                                      </p:cBhvr>
                                      <p:to>
                                        <p:strVal val="visible"/>
                                      </p:to>
                                    </p:set>
                                    <p:animEffect transition="in" filter="fade">
                                      <p:cBhvr>
                                        <p:cTn id="109" dur="500"/>
                                        <p:tgtEl>
                                          <p:spTgt spid="6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500"/>
                                        <p:tgtEl>
                                          <p:spTgt spid="70">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xEl>
                                              <p:pRg st="0" end="0"/>
                                            </p:txEl>
                                          </p:spTgt>
                                        </p:tgtEl>
                                        <p:attrNameLst>
                                          <p:attrName>style.visibility</p:attrName>
                                        </p:attrNameLst>
                                      </p:cBhvr>
                                      <p:to>
                                        <p:strVal val="visible"/>
                                      </p:to>
                                    </p:set>
                                    <p:animEffect transition="in" filter="fade">
                                      <p:cBhvr>
                                        <p:cTn id="118" dur="500"/>
                                        <p:tgtEl>
                                          <p:spTgt spid="86">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fade">
                                      <p:cBhvr>
                                        <p:cTn id="125" dur="500"/>
                                        <p:tgtEl>
                                          <p:spTgt spid="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xEl>
                                              <p:pRg st="0" end="0"/>
                                            </p:txEl>
                                          </p:spTgt>
                                        </p:tgtEl>
                                        <p:attrNameLst>
                                          <p:attrName>style.visibility</p:attrName>
                                        </p:attrNameLst>
                                      </p:cBhvr>
                                      <p:to>
                                        <p:strVal val="visible"/>
                                      </p:to>
                                    </p:set>
                                    <p:animEffect transition="in" filter="fade">
                                      <p:cBhvr>
                                        <p:cTn id="137" dur="500"/>
                                        <p:tgtEl>
                                          <p:spTgt spid="41">
                                            <p:txEl>
                                              <p:pRg st="0" end="0"/>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xEl>
                                              <p:pRg st="0" end="0"/>
                                            </p:txEl>
                                          </p:spTgt>
                                        </p:tgtEl>
                                        <p:attrNameLst>
                                          <p:attrName>style.visibility</p:attrName>
                                        </p:attrNameLst>
                                      </p:cBhvr>
                                      <p:to>
                                        <p:strVal val="visible"/>
                                      </p:to>
                                    </p:set>
                                    <p:animEffect transition="in" filter="fade">
                                      <p:cBhvr>
                                        <p:cTn id="140" dur="500"/>
                                        <p:tgtEl>
                                          <p:spTgt spid="59">
                                            <p:txEl>
                                              <p:pRg st="0" end="0"/>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
                                            <p:txEl>
                                              <p:pRg st="0" end="0"/>
                                            </p:txEl>
                                          </p:spTgt>
                                        </p:tgtEl>
                                        <p:attrNameLst>
                                          <p:attrName>style.visibility</p:attrName>
                                        </p:attrNameLst>
                                      </p:cBhvr>
                                      <p:to>
                                        <p:strVal val="visible"/>
                                      </p:to>
                                    </p:set>
                                    <p:animEffect transition="in" filter="fade">
                                      <p:cBhvr>
                                        <p:cTn id="143" dur="500"/>
                                        <p:tgtEl>
                                          <p:spTgt spid="65">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Effect transition="in" filter="fade">
                                      <p:cBhvr>
                                        <p:cTn id="146" dur="500"/>
                                        <p:tgtEl>
                                          <p:spTgt spid="71">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7">
                                            <p:txEl>
                                              <p:pRg st="0" end="0"/>
                                            </p:txEl>
                                          </p:spTgt>
                                        </p:tgtEl>
                                        <p:attrNameLst>
                                          <p:attrName>style.visibility</p:attrName>
                                        </p:attrNameLst>
                                      </p:cBhvr>
                                      <p:to>
                                        <p:strVal val="visible"/>
                                      </p:to>
                                    </p:set>
                                    <p:animEffect transition="in" filter="fade">
                                      <p:cBhvr>
                                        <p:cTn id="152" dur="500"/>
                                        <p:tgtEl>
                                          <p:spTgt spid="87">
                                            <p:txEl>
                                              <p:pRg st="0" end="0"/>
                                            </p:txEl>
                                          </p:spTgt>
                                        </p:tgtEl>
                                      </p:cBhvr>
                                    </p:animEffect>
                                  </p:childTnLst>
                                </p:cTn>
                              </p:par>
                            </p:childTnLst>
                          </p:cTn>
                        </p:par>
                        <p:par>
                          <p:cTn id="153" fill="hold">
                            <p:stCondLst>
                              <p:cond delay="2500"/>
                            </p:stCondLst>
                            <p:childTnLst>
                              <p:par>
                                <p:cTn id="154" presetID="10" presetClass="entr" presetSubtype="0" fill="hold" grpId="0" nodeType="after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500"/>
                                        <p:tgtEl>
                                          <p:spTgt spid="3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xEl>
                                              <p:pRg st="0" end="0"/>
                                            </p:txEl>
                                          </p:spTgt>
                                        </p:tgtEl>
                                        <p:attrNameLst>
                                          <p:attrName>style.visibility</p:attrName>
                                        </p:attrNameLst>
                                      </p:cBhvr>
                                      <p:to>
                                        <p:strVal val="visible"/>
                                      </p:to>
                                    </p:set>
                                    <p:animEffect transition="in" filter="fade">
                                      <p:cBhvr>
                                        <p:cTn id="168" dur="500"/>
                                        <p:tgtEl>
                                          <p:spTgt spid="42">
                                            <p:txEl>
                                              <p:pRg st="0" end="0"/>
                                            </p:txEl>
                                          </p:spTgt>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xEl>
                                              <p:pRg st="0" end="0"/>
                                            </p:txEl>
                                          </p:spTgt>
                                        </p:tgtEl>
                                        <p:attrNameLst>
                                          <p:attrName>style.visibility</p:attrName>
                                        </p:attrNameLst>
                                      </p:cBhvr>
                                      <p:to>
                                        <p:strVal val="visible"/>
                                      </p:to>
                                    </p:set>
                                    <p:animEffect transition="in" filter="fade">
                                      <p:cBhvr>
                                        <p:cTn id="171" dur="500"/>
                                        <p:tgtEl>
                                          <p:spTgt spid="60">
                                            <p:txEl>
                                              <p:pRg st="0" end="0"/>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6">
                                            <p:txEl>
                                              <p:pRg st="0" end="0"/>
                                            </p:txEl>
                                          </p:spTgt>
                                        </p:tgtEl>
                                        <p:attrNameLst>
                                          <p:attrName>style.visibility</p:attrName>
                                        </p:attrNameLst>
                                      </p:cBhvr>
                                      <p:to>
                                        <p:strVal val="visible"/>
                                      </p:to>
                                    </p:set>
                                    <p:animEffect transition="in" filter="fade">
                                      <p:cBhvr>
                                        <p:cTn id="174" dur="500"/>
                                        <p:tgtEl>
                                          <p:spTgt spid="66">
                                            <p:txEl>
                                              <p:pRg st="0" end="0"/>
                                            </p:txEl>
                                          </p:spTgt>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
                                            <p:txEl>
                                              <p:pRg st="0" end="0"/>
                                            </p:txEl>
                                          </p:spTgt>
                                        </p:tgtEl>
                                        <p:attrNameLst>
                                          <p:attrName>style.visibility</p:attrName>
                                        </p:attrNameLst>
                                      </p:cBhvr>
                                      <p:to>
                                        <p:strVal val="visible"/>
                                      </p:to>
                                    </p:set>
                                    <p:animEffect transition="in" filter="fade">
                                      <p:cBhvr>
                                        <p:cTn id="177" dur="500"/>
                                        <p:tgtEl>
                                          <p:spTgt spid="72">
                                            <p:txEl>
                                              <p:pRg st="0" end="0"/>
                                            </p:tx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fade">
                                      <p:cBhvr>
                                        <p:cTn id="180" dur="500"/>
                                        <p:tgtEl>
                                          <p:spTgt spid="8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xEl>
                                              <p:pRg st="0" end="0"/>
                                            </p:txEl>
                                          </p:spTgt>
                                        </p:tgtEl>
                                        <p:attrNameLst>
                                          <p:attrName>style.visibility</p:attrName>
                                        </p:attrNameLst>
                                      </p:cBhvr>
                                      <p:to>
                                        <p:strVal val="visible"/>
                                      </p:to>
                                    </p:set>
                                    <p:animEffect transition="in" filter="fade">
                                      <p:cBhvr>
                                        <p:cTn id="183" dur="500"/>
                                        <p:tgtEl>
                                          <p:spTgt spid="88">
                                            <p:txEl>
                                              <p:pRg st="0" end="0"/>
                                            </p:txEl>
                                          </p:spTgt>
                                        </p:tgtEl>
                                      </p:cBhvr>
                                    </p:animEffect>
                                  </p:childTnLst>
                                </p:cTn>
                              </p:par>
                            </p:childTnLst>
                          </p:cTn>
                        </p:par>
                        <p:par>
                          <p:cTn id="184" fill="hold">
                            <p:stCondLst>
                              <p:cond delay="3000"/>
                            </p:stCondLst>
                            <p:childTnLst>
                              <p:par>
                                <p:cTn id="185" presetID="10" presetClass="entr" presetSubtype="0" fill="hold" grpId="0" nodeType="after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fade">
                                      <p:cBhvr>
                                        <p:cTn id="187" dur="500"/>
                                        <p:tgtEl>
                                          <p:spTgt spid="1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8"/>
                                        </p:tgtEl>
                                        <p:attrNameLst>
                                          <p:attrName>style.visibility</p:attrName>
                                        </p:attrNameLst>
                                      </p:cBhvr>
                                      <p:to>
                                        <p:strVal val="visible"/>
                                      </p:to>
                                    </p:set>
                                    <p:animEffect transition="in" filter="fade">
                                      <p:cBhvr>
                                        <p:cTn id="193" dur="500"/>
                                        <p:tgtEl>
                                          <p:spTgt spid="2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3">
                                            <p:txEl>
                                              <p:pRg st="0" end="0"/>
                                            </p:txEl>
                                          </p:spTgt>
                                        </p:tgtEl>
                                        <p:attrNameLst>
                                          <p:attrName>style.visibility</p:attrName>
                                        </p:attrNameLst>
                                      </p:cBhvr>
                                      <p:to>
                                        <p:strVal val="visible"/>
                                      </p:to>
                                    </p:set>
                                    <p:animEffect transition="in" filter="fade">
                                      <p:cBhvr>
                                        <p:cTn id="199" dur="500"/>
                                        <p:tgtEl>
                                          <p:spTgt spid="43">
                                            <p:txEl>
                                              <p:pRg st="0" end="0"/>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xEl>
                                              <p:pRg st="0" end="0"/>
                                            </p:txEl>
                                          </p:spTgt>
                                        </p:tgtEl>
                                        <p:attrNameLst>
                                          <p:attrName>style.visibility</p:attrName>
                                        </p:attrNameLst>
                                      </p:cBhvr>
                                      <p:to>
                                        <p:strVal val="visible"/>
                                      </p:to>
                                    </p:set>
                                    <p:animEffect transition="in" filter="fade">
                                      <p:cBhvr>
                                        <p:cTn id="202" dur="500"/>
                                        <p:tgtEl>
                                          <p:spTgt spid="61">
                                            <p:txEl>
                                              <p:pRg st="0" end="0"/>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7">
                                            <p:txEl>
                                              <p:pRg st="0" end="0"/>
                                            </p:txEl>
                                          </p:spTgt>
                                        </p:tgtEl>
                                        <p:attrNameLst>
                                          <p:attrName>style.visibility</p:attrName>
                                        </p:attrNameLst>
                                      </p:cBhvr>
                                      <p:to>
                                        <p:strVal val="visible"/>
                                      </p:to>
                                    </p:set>
                                    <p:animEffect transition="in" filter="fade">
                                      <p:cBhvr>
                                        <p:cTn id="205" dur="500"/>
                                        <p:tgtEl>
                                          <p:spTgt spid="67">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xEl>
                                              <p:pRg st="0" end="0"/>
                                            </p:txEl>
                                          </p:spTgt>
                                        </p:tgtEl>
                                        <p:attrNameLst>
                                          <p:attrName>style.visibility</p:attrName>
                                        </p:attrNameLst>
                                      </p:cBhvr>
                                      <p:to>
                                        <p:strVal val="visible"/>
                                      </p:to>
                                    </p:set>
                                    <p:animEffect transition="in" filter="fade">
                                      <p:cBhvr>
                                        <p:cTn id="208" dur="500"/>
                                        <p:tgtEl>
                                          <p:spTgt spid="7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89">
                                            <p:txEl>
                                              <p:pRg st="0" end="0"/>
                                            </p:txEl>
                                          </p:spTgt>
                                        </p:tgtEl>
                                        <p:attrNameLst>
                                          <p:attrName>style.visibility</p:attrName>
                                        </p:attrNameLst>
                                      </p:cBhvr>
                                      <p:to>
                                        <p:strVal val="visible"/>
                                      </p:to>
                                    </p:set>
                                    <p:animEffect transition="in" filter="fade">
                                      <p:cBhvr>
                                        <p:cTn id="214" dur="500"/>
                                        <p:tgtEl>
                                          <p:spTgt spid="89">
                                            <p:txEl>
                                              <p:pRg st="0" end="0"/>
                                            </p:txEl>
                                          </p:spTgt>
                                        </p:tgtEl>
                                      </p:cBhvr>
                                    </p:animEffect>
                                  </p:childTnLst>
                                </p:cTn>
                              </p:par>
                            </p:childTnLst>
                          </p:cTn>
                        </p:par>
                        <p:par>
                          <p:cTn id="215" fill="hold">
                            <p:stCondLst>
                              <p:cond delay="3500"/>
                            </p:stCondLst>
                            <p:childTnLst>
                              <p:par>
                                <p:cTn id="216" presetID="16" presetClass="entr" presetSubtype="37" fill="hold" nodeType="afterEffect">
                                  <p:stCondLst>
                                    <p:cond delay="250"/>
                                  </p:stCondLst>
                                  <p:childTnLst>
                                    <p:set>
                                      <p:cBhvr>
                                        <p:cTn id="217" dur="1" fill="hold">
                                          <p:stCondLst>
                                            <p:cond delay="0"/>
                                          </p:stCondLst>
                                        </p:cTn>
                                        <p:tgtEl>
                                          <p:spTgt spid="74"/>
                                        </p:tgtEl>
                                        <p:attrNameLst>
                                          <p:attrName>style.visibility</p:attrName>
                                        </p:attrNameLst>
                                      </p:cBhvr>
                                      <p:to>
                                        <p:strVal val="visible"/>
                                      </p:to>
                                    </p:set>
                                    <p:animEffect transition="in" filter="barn(outVertical)">
                                      <p:cBhvr>
                                        <p:cTn id="218" dur="500"/>
                                        <p:tgtEl>
                                          <p:spTgt spid="74"/>
                                        </p:tgtEl>
                                      </p:cBhvr>
                                    </p:animEffect>
                                  </p:childTnLst>
                                </p:cTn>
                              </p:par>
                              <p:par>
                                <p:cTn id="219" presetID="2" presetClass="entr" presetSubtype="4" decel="100000" fill="hold" grpId="0" nodeType="withEffect">
                                  <p:stCondLst>
                                    <p:cond delay="250"/>
                                  </p:stCondLst>
                                  <p:childTnLst>
                                    <p:set>
                                      <p:cBhvr>
                                        <p:cTn id="220" dur="1" fill="hold">
                                          <p:stCondLst>
                                            <p:cond delay="0"/>
                                          </p:stCondLst>
                                        </p:cTn>
                                        <p:tgtEl>
                                          <p:spTgt spid="75"/>
                                        </p:tgtEl>
                                        <p:attrNameLst>
                                          <p:attrName>style.visibility</p:attrName>
                                        </p:attrNameLst>
                                      </p:cBhvr>
                                      <p:to>
                                        <p:strVal val="visible"/>
                                      </p:to>
                                    </p:set>
                                    <p:anim calcmode="lin" valueType="num">
                                      <p:cBhvr additive="base">
                                        <p:cTn id="221" dur="500" fill="hold"/>
                                        <p:tgtEl>
                                          <p:spTgt spid="75"/>
                                        </p:tgtEl>
                                        <p:attrNameLst>
                                          <p:attrName>ppt_x</p:attrName>
                                        </p:attrNameLst>
                                      </p:cBhvr>
                                      <p:tavLst>
                                        <p:tav tm="0">
                                          <p:val>
                                            <p:strVal val="#ppt_x"/>
                                          </p:val>
                                        </p:tav>
                                        <p:tav tm="100000">
                                          <p:val>
                                            <p:strVal val="#ppt_x"/>
                                          </p:val>
                                        </p:tav>
                                      </p:tavLst>
                                    </p:anim>
                                    <p:anim calcmode="lin" valueType="num">
                                      <p:cBhvr additive="base">
                                        <p:cTn id="2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P spid="76" grpId="0" animBg="1"/>
      <p:bldP spid="77" grpId="0" animBg="1"/>
      <p:bldP spid="78" grpId="0" animBg="1"/>
      <p:bldP spid="79" grpId="0" animBg="1"/>
      <p:bldP spid="80" grpId="0" animBg="1"/>
      <p:bldP spid="81" grpId="0" animBg="1"/>
      <p:bldP spid="82" grpId="0" animBg="1"/>
      <p:bldP spid="83" grpId="0" build="p">
        <p:tmplLst>
          <p:tmpl lvl="1">
            <p:tnLst>
              <p:par>
                <p:cTn presetID="10"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a:t>Add an image</a:t>
            </a:r>
            <a:endParaRPr kumimoji="1" lang="ja-JP" altLang="en-US"/>
          </a:p>
        </p:txBody>
      </p:sp>
      <p:sp>
        <p:nvSpPr>
          <p:cNvPr id="9" name="テキスト プレースホルダー 5"/>
          <p:cNvSpPr>
            <a:spLocks noGrp="1"/>
          </p:cNvSpPr>
          <p:nvPr>
            <p:ph type="body" sz="quarter" idx="11" hasCustomPrompt="1"/>
          </p:nvPr>
        </p:nvSpPr>
        <p:spPr>
          <a:xfrm>
            <a:off x="11618481"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a:t> </a:t>
            </a:r>
            <a:endParaRPr kumimoji="1" lang="ja-JP" altLang="en-US"/>
          </a:p>
        </p:txBody>
      </p:sp>
      <p:sp>
        <p:nvSpPr>
          <p:cNvPr id="10" name="図プレースホルダー 7"/>
          <p:cNvSpPr>
            <a:spLocks noGrp="1"/>
          </p:cNvSpPr>
          <p:nvPr>
            <p:ph type="pic" sz="quarter" idx="18" hasCustomPrompt="1"/>
          </p:nvPr>
        </p:nvSpPr>
        <p:spPr>
          <a:xfrm>
            <a:off x="13553761" y="4783525"/>
            <a:ext cx="2070165" cy="2070165"/>
          </a:xfrm>
        </p:spPr>
        <p:txBody>
          <a:bodyPr>
            <a:normAutofit/>
          </a:bodyPr>
          <a:lstStyle>
            <a:lvl1pPr>
              <a:defRPr sz="1600"/>
            </a:lvl1pPr>
          </a:lstStyle>
          <a:p>
            <a:r>
              <a:rPr kumimoji="1" lang="en-US" altLang="ja-JP"/>
              <a:t>ICON</a:t>
            </a:r>
            <a:endParaRPr kumimoji="1" lang="ja-JP" altLang="en-US"/>
          </a:p>
        </p:txBody>
      </p:sp>
      <p:sp>
        <p:nvSpPr>
          <p:cNvPr id="11" name="タイトル 1"/>
          <p:cNvSpPr>
            <a:spLocks noGrp="1"/>
          </p:cNvSpPr>
          <p:nvPr>
            <p:ph type="ctrTitle" hasCustomPrompt="1"/>
          </p:nvPr>
        </p:nvSpPr>
        <p:spPr>
          <a:xfrm>
            <a:off x="11753496"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a:t>SECTION TITLE</a:t>
            </a:r>
            <a:endParaRPr lang="en-US"/>
          </a:p>
        </p:txBody>
      </p:sp>
    </p:spTree>
    <p:extLst>
      <p:ext uri="{BB962C8B-B14F-4D97-AF65-F5344CB8AC3E}">
        <p14:creationId xmlns:p14="http://schemas.microsoft.com/office/powerpoint/2010/main" val="378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1 つの角を丸めた四角形 4"/>
          <p:cNvSpPr/>
          <p:nvPr userDrawn="1"/>
        </p:nvSpPr>
        <p:spPr>
          <a:xfrm flipH="1">
            <a:off x="1034618" y="1890577"/>
            <a:ext cx="3780420" cy="252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a:t>TEXT HERE</a:t>
            </a:r>
            <a:endParaRPr lang="en-US"/>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a:t>TEXT HERE</a:t>
            </a:r>
            <a:endParaRPr lang="en-US"/>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a:t>Text Here</a:t>
            </a:r>
            <a:endParaRPr lang="en-US"/>
          </a:p>
        </p:txBody>
      </p:sp>
      <p:sp>
        <p:nvSpPr>
          <p:cNvPr id="16" name="図プレースホルダー 15"/>
          <p:cNvSpPr>
            <a:spLocks noGrp="1"/>
          </p:cNvSpPr>
          <p:nvPr>
            <p:ph type="pic" sz="quarter" idx="64" hasCustomPrompt="1"/>
          </p:nvPr>
        </p:nvSpPr>
        <p:spPr>
          <a:xfrm>
            <a:off x="4878870" y="1890713"/>
            <a:ext cx="4042080" cy="2519362"/>
          </a:xfrm>
        </p:spPr>
        <p:txBody>
          <a:bodyPr/>
          <a:lstStyle>
            <a:lvl1pPr>
              <a:defRPr/>
            </a:lvl1pPr>
          </a:lstStyle>
          <a:p>
            <a:r>
              <a:rPr kumimoji="1" lang="en-US" altLang="ja-JP"/>
              <a:t>Add an image</a:t>
            </a:r>
            <a:endParaRPr kumimoji="1" lang="ja-JP" altLang="en-US"/>
          </a:p>
        </p:txBody>
      </p:sp>
      <p:sp>
        <p:nvSpPr>
          <p:cNvPr id="76" name="図プレースホルダー 15"/>
          <p:cNvSpPr>
            <a:spLocks noGrp="1"/>
          </p:cNvSpPr>
          <p:nvPr>
            <p:ph type="pic" sz="quarter" idx="65" hasCustomPrompt="1"/>
          </p:nvPr>
        </p:nvSpPr>
        <p:spPr>
          <a:xfrm>
            <a:off x="8989720" y="1890577"/>
            <a:ext cx="4042080" cy="2519362"/>
          </a:xfrm>
        </p:spPr>
        <p:txBody>
          <a:bodyPr/>
          <a:lstStyle>
            <a:lvl1pPr>
              <a:defRPr baseline="0"/>
            </a:lvl1pPr>
          </a:lstStyle>
          <a:p>
            <a:r>
              <a:rPr kumimoji="1" lang="en-US" altLang="ja-JP"/>
              <a:t>Add an image</a:t>
            </a:r>
            <a:endParaRPr kumimoji="1" lang="ja-JP" altLang="en-US"/>
          </a:p>
        </p:txBody>
      </p:sp>
      <p:sp>
        <p:nvSpPr>
          <p:cNvPr id="77" name="図プレースホルダー 15"/>
          <p:cNvSpPr>
            <a:spLocks noGrp="1"/>
          </p:cNvSpPr>
          <p:nvPr>
            <p:ph type="pic" sz="quarter" idx="66" hasCustomPrompt="1"/>
          </p:nvPr>
        </p:nvSpPr>
        <p:spPr>
          <a:xfrm>
            <a:off x="13100571" y="1891215"/>
            <a:ext cx="4042080" cy="2519362"/>
          </a:xfrm>
          <a:prstGeom prst="round1Rect">
            <a:avLst>
              <a:gd name="adj" fmla="val 9800"/>
            </a:avLst>
          </a:prstGeom>
        </p:spPr>
        <p:txBody>
          <a:bodyPr/>
          <a:lstStyle>
            <a:lvl1pPr>
              <a:defRPr baseline="0"/>
            </a:lvl1pPr>
          </a:lstStyle>
          <a:p>
            <a:r>
              <a:rPr kumimoji="1" lang="en-US" altLang="ja-JP"/>
              <a:t>Add an image</a:t>
            </a:r>
            <a:endParaRPr kumimoji="1" lang="ja-JP" altLang="en-US"/>
          </a:p>
        </p:txBody>
      </p:sp>
      <p:sp>
        <p:nvSpPr>
          <p:cNvPr id="78" name="テキスト プレースホルダー 11"/>
          <p:cNvSpPr>
            <a:spLocks noGrp="1"/>
          </p:cNvSpPr>
          <p:nvPr>
            <p:ph type="body" sz="quarter" idx="67" hasCustomPrompt="1"/>
          </p:nvPr>
        </p:nvSpPr>
        <p:spPr>
          <a:xfrm>
            <a:off x="487887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79" name="テキスト プレースホルダー 11"/>
          <p:cNvSpPr>
            <a:spLocks noGrp="1"/>
          </p:cNvSpPr>
          <p:nvPr>
            <p:ph type="body" sz="quarter" idx="68" hasCustomPrompt="1"/>
          </p:nvPr>
        </p:nvSpPr>
        <p:spPr>
          <a:xfrm>
            <a:off x="898972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80" name="テキスト プレースホルダー 11"/>
          <p:cNvSpPr>
            <a:spLocks noGrp="1"/>
          </p:cNvSpPr>
          <p:nvPr>
            <p:ph type="body" sz="quarter" idx="69" hasCustomPrompt="1"/>
          </p:nvPr>
        </p:nvSpPr>
        <p:spPr>
          <a:xfrm>
            <a:off x="13100571"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a:t>TEXT HERE</a:t>
            </a:r>
            <a:endParaRPr lang="en-US"/>
          </a:p>
        </p:txBody>
      </p:sp>
      <p:sp>
        <p:nvSpPr>
          <p:cNvPr id="83" name="テキスト プレースホルダー 11"/>
          <p:cNvSpPr>
            <a:spLocks noGrp="1"/>
          </p:cNvSpPr>
          <p:nvPr>
            <p:ph type="body" sz="quarter" idx="70" hasCustomPrompt="1"/>
          </p:nvPr>
        </p:nvSpPr>
        <p:spPr>
          <a:xfrm>
            <a:off x="1556942" y="3474651"/>
            <a:ext cx="2783592" cy="567626"/>
          </a:xfrm>
        </p:spPr>
        <p:txBody>
          <a:bodyPr anchor="ctr">
            <a:noAutofit/>
          </a:bodyPr>
          <a:lstStyle>
            <a:lvl1pPr algn="ctr">
              <a:lnSpc>
                <a:spcPct val="120000"/>
              </a:lnSpc>
              <a:defRPr sz="2000" spc="0">
                <a:solidFill>
                  <a:schemeClr val="bg1"/>
                </a:solidFill>
                <a:latin typeface="+mj-lt"/>
              </a:defRPr>
            </a:lvl1pPr>
          </a:lstStyle>
          <a:p>
            <a:pPr lvl="0"/>
            <a:r>
              <a:rPr lang="en-US" altLang="ja-JP"/>
              <a:t>TEXT HERE</a:t>
            </a:r>
            <a:endParaRPr lang="en-US"/>
          </a:p>
        </p:txBody>
      </p:sp>
      <p:sp>
        <p:nvSpPr>
          <p:cNvPr id="84" name="テキスト プレースホルダー 11"/>
          <p:cNvSpPr>
            <a:spLocks noGrp="1"/>
          </p:cNvSpPr>
          <p:nvPr>
            <p:ph type="body" sz="quarter" idx="71" hasCustomPrompt="1"/>
          </p:nvPr>
        </p:nvSpPr>
        <p:spPr>
          <a:xfrm>
            <a:off x="1696014" y="2718146"/>
            <a:ext cx="2711628" cy="534661"/>
          </a:xfrm>
        </p:spPr>
        <p:txBody>
          <a:bodyPr anchor="ctr">
            <a:noAutofit/>
          </a:bodyPr>
          <a:lstStyle>
            <a:lvl1pPr algn="r">
              <a:lnSpc>
                <a:spcPct val="120000"/>
              </a:lnSpc>
              <a:defRPr sz="2000" spc="0">
                <a:solidFill>
                  <a:schemeClr val="bg1"/>
                </a:solidFill>
                <a:latin typeface="+mj-lt"/>
              </a:defRPr>
            </a:lvl1pPr>
          </a:lstStyle>
          <a:p>
            <a:pPr lvl="0"/>
            <a:r>
              <a:rPr lang="en-US" altLang="ja-JP"/>
              <a:t>TEXT HERE</a:t>
            </a:r>
            <a:endParaRPr lang="en-US"/>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2892" y="2705099"/>
            <a:ext cx="585177" cy="585177"/>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672010" y="3848432"/>
            <a:ext cx="585177" cy="585177"/>
          </a:xfrm>
          <a:prstGeom prst="rect">
            <a:avLst/>
          </a:prstGeom>
        </p:spPr>
      </p:pic>
    </p:spTree>
    <p:extLst>
      <p:ext uri="{BB962C8B-B14F-4D97-AF65-F5344CB8AC3E}">
        <p14:creationId xmlns:p14="http://schemas.microsoft.com/office/powerpoint/2010/main" val="2009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xEl>
                                              <p:pRg st="0" end="0"/>
                                            </p:txEl>
                                          </p:spTgt>
                                        </p:tgtEl>
                                        <p:attrNameLst>
                                          <p:attrName>style.visibility</p:attrName>
                                        </p:attrNameLst>
                                      </p:cBhvr>
                                      <p:to>
                                        <p:strVal val="visible"/>
                                      </p:to>
                                    </p:set>
                                    <p:animEffect transition="in" filter="fade">
                                      <p:cBhvr>
                                        <p:cTn id="54" dur="500"/>
                                        <p:tgtEl>
                                          <p:spTgt spid="4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xEl>
                                              <p:pRg st="0" end="0"/>
                                            </p:txEl>
                                          </p:spTgt>
                                        </p:tgtEl>
                                        <p:attrNameLst>
                                          <p:attrName>style.visibility</p:attrName>
                                        </p:attrNameLst>
                                      </p:cBhvr>
                                      <p:to>
                                        <p:strVal val="visible"/>
                                      </p:to>
                                    </p:set>
                                    <p:animEffect transition="in" filter="fade">
                                      <p:cBhvr>
                                        <p:cTn id="57" dur="500"/>
                                        <p:tgtEl>
                                          <p:spTgt spid="58">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xEl>
                                              <p:pRg st="0" end="0"/>
                                            </p:txEl>
                                          </p:spTgt>
                                        </p:tgtEl>
                                        <p:attrNameLst>
                                          <p:attrName>style.visibility</p:attrName>
                                        </p:attrNameLst>
                                      </p:cBhvr>
                                      <p:to>
                                        <p:strVal val="visible"/>
                                      </p:to>
                                    </p:set>
                                    <p:animEffect transition="in" filter="fade">
                                      <p:cBhvr>
                                        <p:cTn id="60" dur="500"/>
                                        <p:tgtEl>
                                          <p:spTgt spid="6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fade">
                                      <p:cBhvr>
                                        <p:cTn id="63" dur="500"/>
                                        <p:tgtEl>
                                          <p:spTgt spid="70">
                                            <p:txEl>
                                              <p:pRg st="0" end="0"/>
                                            </p:txEl>
                                          </p:spTgt>
                                        </p:tgtEl>
                                      </p:cBhvr>
                                    </p:animEffect>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xEl>
                                              <p:pRg st="0" end="0"/>
                                            </p:txEl>
                                          </p:spTgt>
                                        </p:tgtEl>
                                        <p:attrNameLst>
                                          <p:attrName>style.visibility</p:attrName>
                                        </p:attrNameLst>
                                      </p:cBhvr>
                                      <p:to>
                                        <p:strVal val="visible"/>
                                      </p:to>
                                    </p:set>
                                    <p:animEffect transition="in" filter="fade">
                                      <p:cBhvr>
                                        <p:cTn id="79" dur="500"/>
                                        <p:tgtEl>
                                          <p:spTgt spid="41">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xEl>
                                              <p:pRg st="0" end="0"/>
                                            </p:txEl>
                                          </p:spTgt>
                                        </p:tgtEl>
                                        <p:attrNameLst>
                                          <p:attrName>style.visibility</p:attrName>
                                        </p:attrNameLst>
                                      </p:cBhvr>
                                      <p:to>
                                        <p:strVal val="visible"/>
                                      </p:to>
                                    </p:set>
                                    <p:animEffect transition="in" filter="fade">
                                      <p:cBhvr>
                                        <p:cTn id="82" dur="500"/>
                                        <p:tgtEl>
                                          <p:spTgt spid="5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xEl>
                                              <p:pRg st="0" end="0"/>
                                            </p:txEl>
                                          </p:spTgt>
                                        </p:tgtEl>
                                        <p:attrNameLst>
                                          <p:attrName>style.visibility</p:attrName>
                                        </p:attrNameLst>
                                      </p:cBhvr>
                                      <p:to>
                                        <p:strVal val="visible"/>
                                      </p:to>
                                    </p:set>
                                    <p:animEffect transition="in" filter="fade">
                                      <p:cBhvr>
                                        <p:cTn id="88" dur="500"/>
                                        <p:tgtEl>
                                          <p:spTgt spid="71">
                                            <p:txEl>
                                              <p:pRg st="0" end="0"/>
                                            </p:txEl>
                                          </p:spTgt>
                                        </p:tgtEl>
                                      </p:cBhvr>
                                    </p:animEffect>
                                  </p:childTnLst>
                                </p:cTn>
                              </p:par>
                            </p:childTnLst>
                          </p:cTn>
                        </p:par>
                        <p:par>
                          <p:cTn id="89" fill="hold">
                            <p:stCondLst>
                              <p:cond delay="375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xEl>
                                              <p:pRg st="0" end="0"/>
                                            </p:txEl>
                                          </p:spTgt>
                                        </p:tgtEl>
                                        <p:attrNameLst>
                                          <p:attrName>style.visibility</p:attrName>
                                        </p:attrNameLst>
                                      </p:cBhvr>
                                      <p:to>
                                        <p:strVal val="visible"/>
                                      </p:to>
                                    </p:set>
                                    <p:animEffect transition="in" filter="fade">
                                      <p:cBhvr>
                                        <p:cTn id="107" dur="500"/>
                                        <p:tgtEl>
                                          <p:spTgt spid="60">
                                            <p:txEl>
                                              <p:pRg st="0" end="0"/>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xEl>
                                              <p:pRg st="0" end="0"/>
                                            </p:txEl>
                                          </p:spTgt>
                                        </p:tgtEl>
                                        <p:attrNameLst>
                                          <p:attrName>style.visibility</p:attrName>
                                        </p:attrNameLst>
                                      </p:cBhvr>
                                      <p:to>
                                        <p:strVal val="visible"/>
                                      </p:to>
                                    </p:set>
                                    <p:animEffect transition="in" filter="fade">
                                      <p:cBhvr>
                                        <p:cTn id="110" dur="500"/>
                                        <p:tgtEl>
                                          <p:spTgt spid="66">
                                            <p:txEl>
                                              <p:pRg st="0" end="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xEl>
                                              <p:pRg st="0" end="0"/>
                                            </p:txEl>
                                          </p:spTgt>
                                        </p:tgtEl>
                                        <p:attrNameLst>
                                          <p:attrName>style.visibility</p:attrName>
                                        </p:attrNameLst>
                                      </p:cBhvr>
                                      <p:to>
                                        <p:strVal val="visible"/>
                                      </p:to>
                                    </p:set>
                                    <p:animEffect transition="in" filter="fade">
                                      <p:cBhvr>
                                        <p:cTn id="113" dur="500"/>
                                        <p:tgtEl>
                                          <p:spTgt spid="72">
                                            <p:txEl>
                                              <p:pRg st="0" end="0"/>
                                            </p:txEl>
                                          </p:spTgt>
                                        </p:tgtEl>
                                      </p:cBhvr>
                                    </p:animEffect>
                                  </p:childTnLst>
                                </p:cTn>
                              </p:par>
                            </p:childTnLst>
                          </p:cTn>
                        </p:par>
                        <p:par>
                          <p:cTn id="114" fill="hold">
                            <p:stCondLst>
                              <p:cond delay="4250"/>
                            </p:stCondLst>
                            <p:childTnLst>
                              <p:par>
                                <p:cTn id="115" presetID="10" presetClass="entr" presetSubtype="0"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500"/>
                                        <p:tgtEl>
                                          <p:spTgt spid="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xEl>
                                              <p:pRg st="0" end="0"/>
                                            </p:txEl>
                                          </p:spTgt>
                                        </p:tgtEl>
                                        <p:attrNameLst>
                                          <p:attrName>style.visibility</p:attrName>
                                        </p:attrNameLst>
                                      </p:cBhvr>
                                      <p:to>
                                        <p:strVal val="visible"/>
                                      </p:to>
                                    </p:set>
                                    <p:animEffect transition="in" filter="fade">
                                      <p:cBhvr>
                                        <p:cTn id="129" dur="500"/>
                                        <p:tgtEl>
                                          <p:spTgt spid="43">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xEl>
                                              <p:pRg st="0" end="0"/>
                                            </p:txEl>
                                          </p:spTgt>
                                        </p:tgtEl>
                                        <p:attrNameLst>
                                          <p:attrName>style.visibility</p:attrName>
                                        </p:attrNameLst>
                                      </p:cBhvr>
                                      <p:to>
                                        <p:strVal val="visible"/>
                                      </p:to>
                                    </p:set>
                                    <p:animEffect transition="in" filter="fade">
                                      <p:cBhvr>
                                        <p:cTn id="132" dur="500"/>
                                        <p:tgtEl>
                                          <p:spTgt spid="61">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7">
                                            <p:txEl>
                                              <p:pRg st="0" end="0"/>
                                            </p:txEl>
                                          </p:spTgt>
                                        </p:tgtEl>
                                        <p:attrNameLst>
                                          <p:attrName>style.visibility</p:attrName>
                                        </p:attrNameLst>
                                      </p:cBhvr>
                                      <p:to>
                                        <p:strVal val="visible"/>
                                      </p:to>
                                    </p:set>
                                    <p:animEffect transition="in" filter="fade">
                                      <p:cBhvr>
                                        <p:cTn id="135" dur="500"/>
                                        <p:tgtEl>
                                          <p:spTgt spid="67">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3">
                                            <p:txEl>
                                              <p:pRg st="0" end="0"/>
                                            </p:txEl>
                                          </p:spTgt>
                                        </p:tgtEl>
                                        <p:attrNameLst>
                                          <p:attrName>style.visibility</p:attrName>
                                        </p:attrNameLst>
                                      </p:cBhvr>
                                      <p:to>
                                        <p:strVal val="visible"/>
                                      </p:to>
                                    </p:set>
                                    <p:animEffect transition="in" filter="fade">
                                      <p:cBhvr>
                                        <p:cTn id="138" dur="500"/>
                                        <p:tgtEl>
                                          <p:spTgt spid="73">
                                            <p:txEl>
                                              <p:pRg st="0" end="0"/>
                                            </p:txEl>
                                          </p:spTgt>
                                        </p:tgtEl>
                                      </p:cBhvr>
                                    </p:animEffect>
                                  </p:childTnLst>
                                </p:cTn>
                              </p:par>
                            </p:childTnLst>
                          </p:cTn>
                        </p:par>
                        <p:par>
                          <p:cTn id="139" fill="hold">
                            <p:stCondLst>
                              <p:cond delay="4750"/>
                            </p:stCondLst>
                            <p:childTnLst>
                              <p:par>
                                <p:cTn id="140" presetID="16" presetClass="entr" presetSubtype="37" fill="hold" nodeType="afterEffect">
                                  <p:stCondLst>
                                    <p:cond delay="250"/>
                                  </p:stCondLst>
                                  <p:childTnLst>
                                    <p:set>
                                      <p:cBhvr>
                                        <p:cTn id="141" dur="1" fill="hold">
                                          <p:stCondLst>
                                            <p:cond delay="0"/>
                                          </p:stCondLst>
                                        </p:cTn>
                                        <p:tgtEl>
                                          <p:spTgt spid="74"/>
                                        </p:tgtEl>
                                        <p:attrNameLst>
                                          <p:attrName>style.visibility</p:attrName>
                                        </p:attrNameLst>
                                      </p:cBhvr>
                                      <p:to>
                                        <p:strVal val="visible"/>
                                      </p:to>
                                    </p:set>
                                    <p:animEffect transition="in" filter="barn(outVertical)">
                                      <p:cBhvr>
                                        <p:cTn id="142" dur="500"/>
                                        <p:tgtEl>
                                          <p:spTgt spid="74"/>
                                        </p:tgtEl>
                                      </p:cBhvr>
                                    </p:animEffect>
                                  </p:childTnLst>
                                </p:cTn>
                              </p:par>
                              <p:par>
                                <p:cTn id="143" presetID="2" presetClass="entr" presetSubtype="4" decel="100000" fill="hold" grpId="0" nodeType="withEffect">
                                  <p:stCondLst>
                                    <p:cond delay="25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9" grpId="0" animBg="1"/>
      <p:bldP spid="20" grpId="0" animBg="1"/>
      <p:bldP spid="21" grpId="0" animBg="1"/>
      <p:bldP spid="22" grpId="0" animBg="1"/>
      <p:bldP spid="25" grpId="0" animBg="1"/>
      <p:bldP spid="26" grpId="0" animBg="1"/>
      <p:bldP spid="27" grpId="0" animBg="1"/>
      <p:bldP spid="28" grpId="0" animBg="1"/>
      <p:bldP spid="31" grpId="0" animBg="1"/>
      <p:bldP spid="32" grpId="0" animBg="1"/>
      <p:bldP spid="33" grpId="0" animBg="1"/>
      <p:bldP spid="34" grpId="0" animBg="1"/>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16" grpId="0"/>
      <p:bldP spid="76" grpId="0"/>
      <p:bldP spid="77" grpId="0"/>
      <p:bldP spid="78" grpId="0" animBg="1">
        <p:tmplLst>
          <p:tmpl>
            <p:tnLst>
              <p:par>
                <p:cTn presetID="10" presetClass="entr" presetSubtype="0" fill="hold" nodeType="withEffect">
                  <p:stCondLst>
                    <p:cond delay="7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tmplLst>
          <p:tmpl>
            <p:tnLst>
              <p:par>
                <p:cTn presetID="10" presetClass="entr" presetSubtype="0" fill="hold" nodeType="withEffect">
                  <p:stCondLst>
                    <p:cond delay="12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tmplLst>
          <p:tmpl>
            <p:tnLst>
              <p:par>
                <p:cTn presetID="10" presetClass="entr" presetSubtype="0" fill="hold" nodeType="withEffect">
                  <p:stCondLst>
                    <p:cond delay="1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14198282" y="6213600"/>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530104" y="1966361"/>
            <a:ext cx="1037296" cy="103729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3060880" y="1810202"/>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5109198" y="5722650"/>
            <a:ext cx="1025291" cy="102529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495076" y="6032126"/>
            <a:ext cx="1482480" cy="148248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4712150" y="2938255"/>
            <a:ext cx="3297041" cy="32970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808391" y="1666041"/>
            <a:ext cx="3375375" cy="3375375"/>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11123426" y="3929158"/>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161915" y="2038155"/>
            <a:ext cx="3130641" cy="31306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222326" y="4018375"/>
            <a:ext cx="3533742" cy="3533742"/>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円/楕円 4"/>
          <p:cNvSpPr/>
          <p:nvPr userDrawn="1"/>
        </p:nvSpPr>
        <p:spPr>
          <a:xfrm>
            <a:off x="3293349" y="1588105"/>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6662184" y="2803240"/>
            <a:ext cx="4904752" cy="4904752"/>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6" hasCustomPrompt="1"/>
          </p:nvPr>
        </p:nvSpPr>
        <p:spPr>
          <a:xfrm>
            <a:off x="2493649" y="7843800"/>
            <a:ext cx="13298280" cy="171019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13" name="テキスト プレースホルダー 11"/>
          <p:cNvSpPr>
            <a:spLocks noGrp="1"/>
          </p:cNvSpPr>
          <p:nvPr>
            <p:ph type="body" sz="quarter" idx="17" hasCustomPrompt="1"/>
          </p:nvPr>
        </p:nvSpPr>
        <p:spPr>
          <a:xfrm>
            <a:off x="7280296" y="4308267"/>
            <a:ext cx="3724232" cy="773203"/>
          </a:xfrm>
        </p:spPr>
        <p:txBody>
          <a:bodyPr anchor="t">
            <a:noAutofit/>
          </a:bodyPr>
          <a:lstStyle>
            <a:lvl1pPr algn="ctr">
              <a:lnSpc>
                <a:spcPct val="120000"/>
              </a:lnSpc>
              <a:defRPr sz="3200" spc="300">
                <a:solidFill>
                  <a:schemeClr val="bg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18" hasCustomPrompt="1"/>
          </p:nvPr>
        </p:nvSpPr>
        <p:spPr>
          <a:xfrm>
            <a:off x="7117980" y="5098495"/>
            <a:ext cx="4005445" cy="1350150"/>
          </a:xfrm>
        </p:spPr>
        <p:txBody>
          <a:bodyPr anchor="t">
            <a:noAutofit/>
          </a:bodyPr>
          <a:lstStyle>
            <a:lvl1pPr algn="ctr">
              <a:lnSpc>
                <a:spcPct val="120000"/>
              </a:lnSpc>
              <a:defRPr sz="2000">
                <a:solidFill>
                  <a:schemeClr val="bg1"/>
                </a:solidFill>
                <a:latin typeface="+mn-lt"/>
              </a:defRPr>
            </a:lvl1pPr>
          </a:lstStyle>
          <a:p>
            <a:pPr lvl="0"/>
            <a:r>
              <a:rPr lang="en-US" altLang="ja-JP"/>
              <a:t>Text Here</a:t>
            </a:r>
            <a:endParaRPr lang="en-US"/>
          </a:p>
        </p:txBody>
      </p:sp>
      <p:sp>
        <p:nvSpPr>
          <p:cNvPr id="15" name="テキスト プレースホルダー 11"/>
          <p:cNvSpPr>
            <a:spLocks noGrp="1"/>
          </p:cNvSpPr>
          <p:nvPr>
            <p:ph type="body" sz="quarter" idx="19" hasCustomPrompt="1"/>
          </p:nvPr>
        </p:nvSpPr>
        <p:spPr>
          <a:xfrm>
            <a:off x="11600776" y="4918475"/>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20" hasCustomPrompt="1"/>
          </p:nvPr>
        </p:nvSpPr>
        <p:spPr>
          <a:xfrm>
            <a:off x="11438461" y="5708703"/>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7" name="テキスト プレースホルダー 11"/>
          <p:cNvSpPr>
            <a:spLocks noGrp="1"/>
          </p:cNvSpPr>
          <p:nvPr>
            <p:ph type="body" sz="quarter" idx="21" hasCustomPrompt="1"/>
          </p:nvPr>
        </p:nvSpPr>
        <p:spPr>
          <a:xfrm>
            <a:off x="3747800" y="2530382"/>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22" hasCustomPrompt="1"/>
          </p:nvPr>
        </p:nvSpPr>
        <p:spPr>
          <a:xfrm>
            <a:off x="3585485" y="3320610"/>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19" name="テキスト プレースホルダー 11"/>
          <p:cNvSpPr>
            <a:spLocks noGrp="1"/>
          </p:cNvSpPr>
          <p:nvPr>
            <p:ph type="body" sz="quarter" idx="23" hasCustomPrompt="1"/>
          </p:nvPr>
        </p:nvSpPr>
        <p:spPr>
          <a:xfrm>
            <a:off x="1399075" y="5326819"/>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21" name="テキスト プレースホルダー 11"/>
          <p:cNvSpPr>
            <a:spLocks noGrp="1"/>
          </p:cNvSpPr>
          <p:nvPr>
            <p:ph type="body" sz="quarter" idx="24" hasCustomPrompt="1"/>
          </p:nvPr>
        </p:nvSpPr>
        <p:spPr>
          <a:xfrm>
            <a:off x="112313" y="3085967"/>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25" hasCustomPrompt="1"/>
          </p:nvPr>
        </p:nvSpPr>
        <p:spPr>
          <a:xfrm>
            <a:off x="10905956" y="2930720"/>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23" name="テキスト プレースホルダー 11"/>
          <p:cNvSpPr>
            <a:spLocks noGrp="1"/>
          </p:cNvSpPr>
          <p:nvPr>
            <p:ph type="body" sz="quarter" idx="26" hasCustomPrompt="1"/>
          </p:nvPr>
        </p:nvSpPr>
        <p:spPr>
          <a:xfrm>
            <a:off x="14770548" y="4200173"/>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a:t>TEXT HERE</a:t>
            </a:r>
            <a:endParaRPr lang="en-US"/>
          </a:p>
        </p:txBody>
      </p:sp>
      <p:sp>
        <p:nvSpPr>
          <p:cNvPr id="24" name="円/楕円 23"/>
          <p:cNvSpPr/>
          <p:nvPr userDrawn="1"/>
        </p:nvSpPr>
        <p:spPr>
          <a:xfrm>
            <a:off x="7343006" y="1750498"/>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7066364" y="6007589"/>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17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fade">
                                      <p:cBhvr>
                                        <p:cTn id="61" dur="500"/>
                                        <p:tgtEl>
                                          <p:spTgt spid="21">
                                            <p:txEl>
                                              <p:pRg st="0" end="0"/>
                                            </p:txEl>
                                          </p:spTgt>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5000"/>
                            </p:stCondLst>
                            <p:childTnLst>
                              <p:par>
                                <p:cTn id="85" presetID="2" presetClass="entr" presetSubtype="4" decel="100000" fill="hold" grpId="0" nodeType="after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5" grpId="0" animBg="1"/>
      <p:bldP spid="29" grpId="0" animBg="1"/>
      <p:bldP spid="11" grpId="0" animBg="1"/>
      <p:bldP spid="10" grpId="0" animBg="1"/>
      <p:bldP spid="9" grpId="0" animBg="1"/>
      <p:bldP spid="8" grpId="0" animBg="1"/>
      <p:bldP spid="7" grpId="0" animBg="1"/>
      <p:bldP spid="5" grpId="0" animBg="1"/>
      <p:bldP spid="6"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3266" y="2537877"/>
            <a:ext cx="1770720" cy="5119693"/>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7931" y="2440526"/>
            <a:ext cx="1462282" cy="5217046"/>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1267331" y="1869009"/>
            <a:ext cx="4793032" cy="1935215"/>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0" name="グループ化 9"/>
          <p:cNvGrpSpPr/>
          <p:nvPr userDrawn="1"/>
        </p:nvGrpSpPr>
        <p:grpSpPr>
          <a:xfrm>
            <a:off x="1267331" y="4929349"/>
            <a:ext cx="4793032" cy="1935215"/>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3" name="グループ化 12"/>
          <p:cNvGrpSpPr/>
          <p:nvPr userDrawn="1"/>
        </p:nvGrpSpPr>
        <p:grpSpPr>
          <a:xfrm rot="10800000">
            <a:off x="11978521" y="4929349"/>
            <a:ext cx="4793032" cy="1935215"/>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6" name="グループ化 15"/>
          <p:cNvGrpSpPr/>
          <p:nvPr userDrawn="1"/>
        </p:nvGrpSpPr>
        <p:grpSpPr>
          <a:xfrm rot="10800000">
            <a:off x="11980312" y="1868654"/>
            <a:ext cx="4793032" cy="1935215"/>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9" name="テキスト プレースホルダー 11"/>
          <p:cNvSpPr>
            <a:spLocks noGrp="1"/>
          </p:cNvSpPr>
          <p:nvPr>
            <p:ph type="body" sz="quarter" idx="18" hasCustomPrompt="1"/>
          </p:nvPr>
        </p:nvSpPr>
        <p:spPr>
          <a:xfrm>
            <a:off x="1361568" y="1996094"/>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0" name="テキスト プレースホルダー 11"/>
          <p:cNvSpPr>
            <a:spLocks noGrp="1"/>
          </p:cNvSpPr>
          <p:nvPr>
            <p:ph type="body" sz="quarter" idx="19" hasCustomPrompt="1"/>
          </p:nvPr>
        </p:nvSpPr>
        <p:spPr>
          <a:xfrm>
            <a:off x="1361568"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20" hasCustomPrompt="1"/>
          </p:nvPr>
        </p:nvSpPr>
        <p:spPr>
          <a:xfrm>
            <a:off x="12338561" y="200366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21" hasCustomPrompt="1"/>
          </p:nvPr>
        </p:nvSpPr>
        <p:spPr>
          <a:xfrm>
            <a:off x="12392020"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3"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24"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97390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10000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2" presetClass="entr" presetSubtype="2" decel="10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10000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decel="100000" fill="hold" grpId="0" nodeType="after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p:tmplLst>
          <p:tmpl>
            <p:tnLst>
              <p:par>
                <p:cTn presetID="2" presetClass="entr" presetSubtype="8"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4" decel="100000" fill="hold" nodeType="after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5992856" y="2443200"/>
            <a:ext cx="6300700" cy="6300700"/>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noChangeAspect="1"/>
          </p:cNvSpPr>
          <p:nvPr userDrawn="1"/>
        </p:nvSpPr>
        <p:spPr>
          <a:xfrm>
            <a:off x="5992856" y="2443200"/>
            <a:ext cx="6300700" cy="6300700"/>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10" name="円/楕円 9"/>
          <p:cNvSpPr>
            <a:spLocks noChangeAspect="1"/>
          </p:cNvSpPr>
          <p:nvPr userDrawn="1"/>
        </p:nvSpPr>
        <p:spPr>
          <a:xfrm>
            <a:off x="6399353" y="3256194"/>
            <a:ext cx="5487706" cy="5487706"/>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noChangeAspect="1"/>
          </p:cNvSpPr>
          <p:nvPr userDrawn="1"/>
        </p:nvSpPr>
        <p:spPr>
          <a:xfrm>
            <a:off x="6805850" y="4069187"/>
            <a:ext cx="4674713" cy="4674713"/>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noChangeAspect="1"/>
          </p:cNvSpPr>
          <p:nvPr userDrawn="1"/>
        </p:nvSpPr>
        <p:spPr>
          <a:xfrm>
            <a:off x="7212347" y="4882181"/>
            <a:ext cx="3861719" cy="386171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7618843" y="5695174"/>
            <a:ext cx="3048726" cy="3048726"/>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8025340" y="6508168"/>
            <a:ext cx="2235732" cy="2235732"/>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8" hasCustomPrompt="1"/>
          </p:nvPr>
        </p:nvSpPr>
        <p:spPr>
          <a:xfrm>
            <a:off x="8013777" y="7337131"/>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a:t>Text Here</a:t>
            </a:r>
            <a:endParaRPr lang="en-US"/>
          </a:p>
        </p:txBody>
      </p:sp>
      <p:sp>
        <p:nvSpPr>
          <p:cNvPr id="13" name="テキスト プレースホルダー 11"/>
          <p:cNvSpPr>
            <a:spLocks noGrp="1"/>
          </p:cNvSpPr>
          <p:nvPr>
            <p:ph type="body" sz="quarter" idx="19" hasCustomPrompt="1"/>
          </p:nvPr>
        </p:nvSpPr>
        <p:spPr>
          <a:xfrm>
            <a:off x="8013777" y="5821478"/>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20" hasCustomPrompt="1"/>
          </p:nvPr>
        </p:nvSpPr>
        <p:spPr>
          <a:xfrm>
            <a:off x="8013777" y="5008485"/>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1" hasCustomPrompt="1"/>
          </p:nvPr>
        </p:nvSpPr>
        <p:spPr>
          <a:xfrm>
            <a:off x="8013777" y="414177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22" hasCustomPrompt="1"/>
          </p:nvPr>
        </p:nvSpPr>
        <p:spPr>
          <a:xfrm>
            <a:off x="8013777" y="333168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23" hasCustomPrompt="1"/>
          </p:nvPr>
        </p:nvSpPr>
        <p:spPr>
          <a:xfrm>
            <a:off x="8013777" y="252159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a:t>Text Here</a:t>
            </a:r>
            <a:endParaRPr lang="en-US"/>
          </a:p>
        </p:txBody>
      </p:sp>
      <p:cxnSp>
        <p:nvCxnSpPr>
          <p:cNvPr id="19" name="直線コネクタ 18"/>
          <p:cNvCxnSpPr/>
          <p:nvPr userDrawn="1"/>
        </p:nvCxnSpPr>
        <p:spPr>
          <a:xfrm flipH="1">
            <a:off x="10268332" y="2836631"/>
            <a:ext cx="2617548"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5490542" y="3691726"/>
            <a:ext cx="2527539"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10358341" y="4501816"/>
            <a:ext cx="2527539"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5497801" y="5356911"/>
            <a:ext cx="2527539"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10216069" y="6167001"/>
            <a:ext cx="2669811"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5497801" y="6977091"/>
            <a:ext cx="2925325"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13013636" y="3017852"/>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33" name="テキスト プレースホルダー 11"/>
          <p:cNvSpPr>
            <a:spLocks noGrp="1"/>
          </p:cNvSpPr>
          <p:nvPr>
            <p:ph type="body" sz="quarter" idx="25" hasCustomPrompt="1"/>
          </p:nvPr>
        </p:nvSpPr>
        <p:spPr>
          <a:xfrm>
            <a:off x="13013636" y="2476591"/>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34" name="テキスト プレースホルダー 11"/>
          <p:cNvSpPr>
            <a:spLocks noGrp="1"/>
          </p:cNvSpPr>
          <p:nvPr>
            <p:ph type="body" sz="quarter" idx="26" hasCustomPrompt="1"/>
          </p:nvPr>
        </p:nvSpPr>
        <p:spPr>
          <a:xfrm>
            <a:off x="13013636" y="4683037"/>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35" name="テキスト プレースホルダー 11"/>
          <p:cNvSpPr>
            <a:spLocks noGrp="1"/>
          </p:cNvSpPr>
          <p:nvPr>
            <p:ph type="body" sz="quarter" idx="27" hasCustomPrompt="1"/>
          </p:nvPr>
        </p:nvSpPr>
        <p:spPr>
          <a:xfrm>
            <a:off x="13013636" y="4141776"/>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36" name="テキスト プレースホルダー 11"/>
          <p:cNvSpPr>
            <a:spLocks noGrp="1"/>
          </p:cNvSpPr>
          <p:nvPr>
            <p:ph type="body" sz="quarter" idx="28" hasCustomPrompt="1"/>
          </p:nvPr>
        </p:nvSpPr>
        <p:spPr>
          <a:xfrm>
            <a:off x="13013636" y="6348221"/>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37" name="テキスト プレースホルダー 11"/>
          <p:cNvSpPr>
            <a:spLocks noGrp="1"/>
          </p:cNvSpPr>
          <p:nvPr>
            <p:ph type="body" sz="quarter" idx="29" hasCustomPrompt="1"/>
          </p:nvPr>
        </p:nvSpPr>
        <p:spPr>
          <a:xfrm>
            <a:off x="13013636" y="5806960"/>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38" name="テキスト プレースホルダー 11"/>
          <p:cNvSpPr>
            <a:spLocks noGrp="1"/>
          </p:cNvSpPr>
          <p:nvPr>
            <p:ph type="body" sz="quarter" idx="30" hasCustomPrompt="1"/>
          </p:nvPr>
        </p:nvSpPr>
        <p:spPr>
          <a:xfrm>
            <a:off x="637261" y="3885412"/>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39" name="テキスト プレースホルダー 11"/>
          <p:cNvSpPr>
            <a:spLocks noGrp="1"/>
          </p:cNvSpPr>
          <p:nvPr>
            <p:ph type="body" sz="quarter" idx="31" hasCustomPrompt="1"/>
          </p:nvPr>
        </p:nvSpPr>
        <p:spPr>
          <a:xfrm>
            <a:off x="637261" y="3344151"/>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a:t>TEXT HERE</a:t>
            </a:r>
            <a:endParaRPr lang="en-US"/>
          </a:p>
        </p:txBody>
      </p:sp>
      <p:sp>
        <p:nvSpPr>
          <p:cNvPr id="40" name="テキスト プレースホルダー 11"/>
          <p:cNvSpPr>
            <a:spLocks noGrp="1"/>
          </p:cNvSpPr>
          <p:nvPr>
            <p:ph type="body" sz="quarter" idx="32" hasCustomPrompt="1"/>
          </p:nvPr>
        </p:nvSpPr>
        <p:spPr>
          <a:xfrm>
            <a:off x="637261" y="5550597"/>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41" name="テキスト プレースホルダー 11"/>
          <p:cNvSpPr>
            <a:spLocks noGrp="1"/>
          </p:cNvSpPr>
          <p:nvPr>
            <p:ph type="body" sz="quarter" idx="33" hasCustomPrompt="1"/>
          </p:nvPr>
        </p:nvSpPr>
        <p:spPr>
          <a:xfrm>
            <a:off x="637261" y="5009336"/>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a:t>TEXT HERE</a:t>
            </a:r>
            <a:endParaRPr lang="en-US"/>
          </a:p>
        </p:txBody>
      </p:sp>
      <p:sp>
        <p:nvSpPr>
          <p:cNvPr id="42" name="テキスト プレースホルダー 11"/>
          <p:cNvSpPr>
            <a:spLocks noGrp="1"/>
          </p:cNvSpPr>
          <p:nvPr>
            <p:ph type="body" sz="quarter" idx="34" hasCustomPrompt="1"/>
          </p:nvPr>
        </p:nvSpPr>
        <p:spPr>
          <a:xfrm>
            <a:off x="637261" y="7215781"/>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43" name="テキスト プレースホルダー 11"/>
          <p:cNvSpPr>
            <a:spLocks noGrp="1"/>
          </p:cNvSpPr>
          <p:nvPr>
            <p:ph type="body" sz="quarter" idx="35" hasCustomPrompt="1"/>
          </p:nvPr>
        </p:nvSpPr>
        <p:spPr>
          <a:xfrm>
            <a:off x="637261" y="6674520"/>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2844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000"/>
                            </p:stCondLst>
                            <p:childTnLst>
                              <p:par>
                                <p:cTn id="52" presetID="22" presetClass="entr" presetSubtype="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5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Effect transition="in" filter="fade">
                                      <p:cBhvr>
                                        <p:cTn id="83" dur="500"/>
                                        <p:tgtEl>
                                          <p:spTgt spid="16">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par>
                          <p:cTn id="87" fill="hold">
                            <p:stCondLst>
                              <p:cond delay="7000"/>
                            </p:stCondLst>
                            <p:childTnLst>
                              <p:par>
                                <p:cTn id="88" presetID="22" presetClass="entr" presetSubtype="2"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right)">
                                      <p:cBhvr>
                                        <p:cTn id="90" dur="500"/>
                                        <p:tgtEl>
                                          <p:spTgt spid="22"/>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500"/>
                                        <p:tgtEl>
                                          <p:spTgt spid="17">
                                            <p:txEl>
                                              <p:pRg st="0" end="0"/>
                                            </p:txEl>
                                          </p:spTgt>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left)">
                                      <p:cBhvr>
                                        <p:cTn id="108" dur="500"/>
                                        <p:tgtEl>
                                          <p:spTgt spid="1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0" grpId="0" animBg="1"/>
      <p:bldP spid="9" grpId="0" animBg="1"/>
      <p:bldP spid="8" grpId="0" animBg="1"/>
      <p:bldP spid="7" grpId="0" animBg="1"/>
      <p:bldP spid="6"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P spid="33" grpId="0"/>
      <p:bldP spid="34" grpId="0"/>
      <p:bldP spid="35" grpId="0"/>
      <p:bldP spid="36" grpId="0"/>
      <p:bldP spid="37" grpId="0"/>
      <p:bldP spid="38" grpId="0">
        <p:tmplLst>
          <p:tmpl>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7" hasCustomPrompt="1"/>
          </p:nvPr>
        </p:nvSpPr>
        <p:spPr>
          <a:xfrm>
            <a:off x="907291" y="1966589"/>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6" name="正方形/長方形 5"/>
          <p:cNvSpPr/>
          <p:nvPr userDrawn="1"/>
        </p:nvSpPr>
        <p:spPr>
          <a:xfrm>
            <a:off x="4642706" y="1678115"/>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11"/>
          <p:cNvSpPr>
            <a:spLocks noGrp="1"/>
          </p:cNvSpPr>
          <p:nvPr>
            <p:ph type="body" sz="quarter" idx="26" hasCustomPrompt="1"/>
          </p:nvPr>
        </p:nvSpPr>
        <p:spPr>
          <a:xfrm>
            <a:off x="4822726" y="1678115"/>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8" name="テキスト プレースホルダー 11"/>
          <p:cNvSpPr>
            <a:spLocks noGrp="1"/>
          </p:cNvSpPr>
          <p:nvPr>
            <p:ph type="body" sz="quarter" idx="27" hasCustomPrompt="1"/>
          </p:nvPr>
        </p:nvSpPr>
        <p:spPr>
          <a:xfrm>
            <a:off x="907291" y="3530513"/>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9" name="正方形/長方形 8"/>
          <p:cNvSpPr/>
          <p:nvPr userDrawn="1"/>
        </p:nvSpPr>
        <p:spPr>
          <a:xfrm>
            <a:off x="4642706" y="3242039"/>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28" hasCustomPrompt="1"/>
          </p:nvPr>
        </p:nvSpPr>
        <p:spPr>
          <a:xfrm>
            <a:off x="4822726" y="3242039"/>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1" name="テキスト プレースホルダー 11"/>
          <p:cNvSpPr>
            <a:spLocks noGrp="1"/>
          </p:cNvSpPr>
          <p:nvPr>
            <p:ph type="body" sz="quarter" idx="29" hasCustomPrompt="1"/>
          </p:nvPr>
        </p:nvSpPr>
        <p:spPr>
          <a:xfrm>
            <a:off x="907291" y="5094437"/>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12" name="正方形/長方形 11"/>
          <p:cNvSpPr/>
          <p:nvPr userDrawn="1"/>
        </p:nvSpPr>
        <p:spPr>
          <a:xfrm>
            <a:off x="4642706" y="4805963"/>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11"/>
          <p:cNvSpPr>
            <a:spLocks noGrp="1"/>
          </p:cNvSpPr>
          <p:nvPr>
            <p:ph type="body" sz="quarter" idx="30" hasCustomPrompt="1"/>
          </p:nvPr>
        </p:nvSpPr>
        <p:spPr>
          <a:xfrm>
            <a:off x="4822726" y="4805963"/>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4" name="テキスト プレースホルダー 11"/>
          <p:cNvSpPr>
            <a:spLocks noGrp="1"/>
          </p:cNvSpPr>
          <p:nvPr>
            <p:ph type="body" sz="quarter" idx="31" hasCustomPrompt="1"/>
          </p:nvPr>
        </p:nvSpPr>
        <p:spPr>
          <a:xfrm>
            <a:off x="907291" y="6658361"/>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15" name="正方形/長方形 14"/>
          <p:cNvSpPr/>
          <p:nvPr userDrawn="1"/>
        </p:nvSpPr>
        <p:spPr>
          <a:xfrm>
            <a:off x="4642706" y="6369887"/>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11"/>
          <p:cNvSpPr>
            <a:spLocks noGrp="1"/>
          </p:cNvSpPr>
          <p:nvPr>
            <p:ph type="body" sz="quarter" idx="32" hasCustomPrompt="1"/>
          </p:nvPr>
        </p:nvSpPr>
        <p:spPr>
          <a:xfrm>
            <a:off x="4822726" y="6369887"/>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17" name="テキスト プレースホルダー 11"/>
          <p:cNvSpPr>
            <a:spLocks noGrp="1"/>
          </p:cNvSpPr>
          <p:nvPr>
            <p:ph type="body" sz="quarter" idx="33" hasCustomPrompt="1"/>
          </p:nvPr>
        </p:nvSpPr>
        <p:spPr>
          <a:xfrm>
            <a:off x="907291" y="8222284"/>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a:t>TEXT HERE</a:t>
            </a:r>
            <a:endParaRPr lang="en-US"/>
          </a:p>
        </p:txBody>
      </p:sp>
      <p:sp>
        <p:nvSpPr>
          <p:cNvPr id="18" name="正方形/長方形 17"/>
          <p:cNvSpPr/>
          <p:nvPr userDrawn="1"/>
        </p:nvSpPr>
        <p:spPr>
          <a:xfrm>
            <a:off x="4642706" y="793381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1"/>
          <p:cNvSpPr>
            <a:spLocks noGrp="1"/>
          </p:cNvSpPr>
          <p:nvPr>
            <p:ph type="body" sz="quarter" idx="34" hasCustomPrompt="1"/>
          </p:nvPr>
        </p:nvSpPr>
        <p:spPr>
          <a:xfrm>
            <a:off x="4822726" y="7933810"/>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556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8" decel="100000" fill="hold" grpId="0" nodeType="after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8"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25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p:tmplLst>
          <p:tmpl>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7"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8" name="テキスト プレースホルダー 11"/>
          <p:cNvSpPr>
            <a:spLocks noGrp="1"/>
          </p:cNvSpPr>
          <p:nvPr>
            <p:ph type="body" sz="quarter" idx="17" hasCustomPrompt="1"/>
          </p:nvPr>
        </p:nvSpPr>
        <p:spPr>
          <a:xfrm>
            <a:off x="2493649" y="7167104"/>
            <a:ext cx="13298280" cy="773203"/>
          </a:xfrm>
        </p:spPr>
        <p:txBody>
          <a:bodyPr anchor="t">
            <a:noAutofit/>
          </a:bodyPr>
          <a:lstStyle>
            <a:lvl1pPr algn="ctr">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117088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7" name="テキスト プレースホルダー 11"/>
          <p:cNvSpPr>
            <a:spLocks noGrp="1"/>
          </p:cNvSpPr>
          <p:nvPr>
            <p:ph type="body" sz="quarter" idx="16" hasCustomPrompt="1"/>
          </p:nvPr>
        </p:nvSpPr>
        <p:spPr>
          <a:xfrm>
            <a:off x="998488" y="7798795"/>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8" name="テキスト プレースホルダー 11"/>
          <p:cNvSpPr>
            <a:spLocks noGrp="1"/>
          </p:cNvSpPr>
          <p:nvPr>
            <p:ph type="body" sz="quarter" idx="17" hasCustomPrompt="1"/>
          </p:nvPr>
        </p:nvSpPr>
        <p:spPr>
          <a:xfrm>
            <a:off x="998488" y="7167104"/>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9" name="テキスト プレースホルダー 11"/>
          <p:cNvSpPr>
            <a:spLocks noGrp="1"/>
          </p:cNvSpPr>
          <p:nvPr>
            <p:ph type="body" sz="quarter" idx="18" hasCustomPrompt="1"/>
          </p:nvPr>
        </p:nvSpPr>
        <p:spPr>
          <a:xfrm>
            <a:off x="9491699" y="7790558"/>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0" name="テキスト プレースホルダー 11"/>
          <p:cNvSpPr>
            <a:spLocks noGrp="1"/>
          </p:cNvSpPr>
          <p:nvPr>
            <p:ph type="body" sz="quarter" idx="19" hasCustomPrompt="1"/>
          </p:nvPr>
        </p:nvSpPr>
        <p:spPr>
          <a:xfrm>
            <a:off x="9491699" y="7158867"/>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689409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7" name="テキスト プレースホルダー 11"/>
          <p:cNvSpPr>
            <a:spLocks noGrp="1"/>
          </p:cNvSpPr>
          <p:nvPr>
            <p:ph type="body" sz="quarter" idx="16" hasCustomPrompt="1"/>
          </p:nvPr>
        </p:nvSpPr>
        <p:spPr>
          <a:xfrm>
            <a:off x="9491699" y="6540276"/>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8" name="テキスト プレースホルダー 11"/>
          <p:cNvSpPr>
            <a:spLocks noGrp="1"/>
          </p:cNvSpPr>
          <p:nvPr>
            <p:ph type="body" sz="quarter" idx="17" hasCustomPrompt="1"/>
          </p:nvPr>
        </p:nvSpPr>
        <p:spPr>
          <a:xfrm>
            <a:off x="9491699" y="5908586"/>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9" name="テキスト プレースホルダー 11"/>
          <p:cNvSpPr>
            <a:spLocks noGrp="1"/>
          </p:cNvSpPr>
          <p:nvPr>
            <p:ph type="body" sz="quarter" idx="18" hasCustomPrompt="1"/>
          </p:nvPr>
        </p:nvSpPr>
        <p:spPr>
          <a:xfrm>
            <a:off x="9491699" y="3209905"/>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0" name="テキスト プレースホルダー 11"/>
          <p:cNvSpPr>
            <a:spLocks noGrp="1"/>
          </p:cNvSpPr>
          <p:nvPr>
            <p:ph type="body" sz="quarter" idx="19" hasCustomPrompt="1"/>
          </p:nvPr>
        </p:nvSpPr>
        <p:spPr>
          <a:xfrm>
            <a:off x="9491699" y="2578215"/>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3592243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Tree>
    <p:extLst>
      <p:ext uri="{BB962C8B-B14F-4D97-AF65-F5344CB8AC3E}">
        <p14:creationId xmlns:p14="http://schemas.microsoft.com/office/powerpoint/2010/main" val="31877676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2286" y="2758235"/>
            <a:ext cx="16741860" cy="1664619"/>
          </a:xfrm>
          <a:prstGeom prst="rect">
            <a:avLst/>
          </a:prstGeom>
        </p:spPr>
        <p:txBody>
          <a:bodyPr anchor="b"/>
          <a:lstStyle>
            <a:lvl1pPr algn="ctr">
              <a:defRPr sz="9600" spc="1500" baseline="0"/>
            </a:lvl1pPr>
          </a:lstStyle>
          <a:p>
            <a:r>
              <a:rPr lang="en-US" altLang="ja-JP"/>
              <a:t>SLIDE TITLE HERE</a:t>
            </a:r>
            <a:endParaRPr kumimoji="1" lang="ja-JP" altLang="en-US"/>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114314" y="4288405"/>
            <a:ext cx="16057784" cy="900100"/>
          </a:xfrm>
        </p:spPr>
        <p:txBody>
          <a:bodyPr anchor="t">
            <a:noAutofit/>
          </a:bodyPr>
          <a:lstStyle>
            <a:lvl1pPr algn="ctr">
              <a:defRPr sz="4000" spc="0">
                <a:solidFill>
                  <a:schemeClr val="tx1"/>
                </a:solidFill>
                <a:latin typeface="+mn-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2104424" y="6133610"/>
            <a:ext cx="14077564" cy="2475275"/>
          </a:xfrm>
        </p:spPr>
        <p:txBody>
          <a:bodyPr anchor="t">
            <a:noAutofit/>
          </a:bodyPr>
          <a:lstStyle>
            <a:lvl1pPr algn="ctr">
              <a:lnSpc>
                <a:spcPct val="120000"/>
              </a:lnSpc>
              <a:defRPr sz="2400">
                <a:solidFill>
                  <a:schemeClr val="tx1"/>
                </a:solidFill>
                <a:latin typeface="+mn-lt"/>
              </a:defRPr>
            </a:lvl1pPr>
          </a:lstStyle>
          <a:p>
            <a:pPr lvl="0"/>
            <a:r>
              <a:rPr lang="en-US" altLang="ja-JP"/>
              <a:t>Text Here</a:t>
            </a:r>
            <a:endParaRPr lang="en-US"/>
          </a:p>
        </p:txBody>
      </p:sp>
      <p:cxnSp>
        <p:nvCxnSpPr>
          <p:cNvPr id="10" name="直線コネクタ 9"/>
          <p:cNvCxnSpPr/>
          <p:nvPr userDrawn="1"/>
        </p:nvCxnSpPr>
        <p:spPr>
          <a:xfrm>
            <a:off x="2623107" y="5638555"/>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a:t>TEXT HERE</a:t>
            </a:r>
            <a:endParaRPr lang="en-US"/>
          </a:p>
        </p:txBody>
      </p:sp>
      <p:sp>
        <p:nvSpPr>
          <p:cNvPr id="5"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0" baseline="0">
                <a:solidFill>
                  <a:schemeClr val="bg1"/>
                </a:solidFill>
                <a:latin typeface="+mj-lt"/>
              </a:defRPr>
            </a:lvl1pPr>
          </a:lstStyle>
          <a:p>
            <a:pPr lvl="0"/>
            <a:r>
              <a:rPr lang="en-US" altLang="ja-JP"/>
              <a:t>TEXT HERE</a:t>
            </a:r>
            <a:endParaRPr lang="en-US"/>
          </a:p>
        </p:txBody>
      </p:sp>
      <p:sp>
        <p:nvSpPr>
          <p:cNvPr id="7" name="図プレースホルダー 6"/>
          <p:cNvSpPr>
            <a:spLocks noGrp="1"/>
          </p:cNvSpPr>
          <p:nvPr>
            <p:ph type="pic" sz="quarter" idx="23" hasCustomPrompt="1"/>
          </p:nvPr>
        </p:nvSpPr>
        <p:spPr>
          <a:xfrm>
            <a:off x="0" y="5143500"/>
            <a:ext cx="18286413" cy="5143500"/>
          </a:xfrm>
        </p:spPr>
        <p:txBody>
          <a:bodyPr/>
          <a:lstStyle>
            <a:lvl1pPr>
              <a:defRPr/>
            </a:lvl1pPr>
          </a:lstStyle>
          <a:p>
            <a:r>
              <a:rPr kumimoji="1" lang="en-US" altLang="ja-JP"/>
              <a:t>Add an image</a:t>
            </a:r>
            <a:endParaRPr kumimoji="1" lang="ja-JP" altLang="en-US"/>
          </a:p>
        </p:txBody>
      </p:sp>
    </p:spTree>
    <p:extLst>
      <p:ext uri="{BB962C8B-B14F-4D97-AF65-F5344CB8AC3E}">
        <p14:creationId xmlns:p14="http://schemas.microsoft.com/office/powerpoint/2010/main" val="41183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9" decel="100000" fill="hold" nodeType="afterEffect">
                  <p:stCondLst>
                    <p:cond delay="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a:t>Add Image</a:t>
            </a:r>
            <a:endParaRPr kumimoji="1" lang="ja-JP" altLang="en-US"/>
          </a:p>
        </p:txBody>
      </p:sp>
      <p:sp>
        <p:nvSpPr>
          <p:cNvPr id="7" name="タイトル 1"/>
          <p:cNvSpPr>
            <a:spLocks noGrp="1"/>
          </p:cNvSpPr>
          <p:nvPr>
            <p:ph type="title" hasCustomPrompt="1"/>
          </p:nvPr>
        </p:nvSpPr>
        <p:spPr>
          <a:xfrm>
            <a:off x="7117981" y="1768125"/>
            <a:ext cx="10351150" cy="1191125"/>
          </a:xfrm>
          <a:prstGeom prst="rect">
            <a:avLst/>
          </a:prstGeom>
        </p:spPr>
        <p:txBody>
          <a:bodyPr anchor="b"/>
          <a:lstStyle>
            <a:lvl1pPr algn="l">
              <a:defRPr sz="5400" spc="1500" baseline="0"/>
            </a:lvl1pPr>
          </a:lstStyle>
          <a:p>
            <a:r>
              <a:rPr lang="en-US" altLang="ja-JP"/>
              <a:t>NAME HERE</a:t>
            </a:r>
            <a:endParaRPr kumimoji="1" lang="ja-JP" altLang="en-US"/>
          </a:p>
        </p:txBody>
      </p:sp>
      <p:sp>
        <p:nvSpPr>
          <p:cNvPr id="8" name="テキスト プレースホルダー 11"/>
          <p:cNvSpPr>
            <a:spLocks noGrp="1"/>
          </p:cNvSpPr>
          <p:nvPr>
            <p:ph type="body" sz="quarter" idx="15" hasCustomPrompt="1"/>
          </p:nvPr>
        </p:nvSpPr>
        <p:spPr>
          <a:xfrm>
            <a:off x="7072976" y="2983261"/>
            <a:ext cx="10351150" cy="256528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29101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3676815"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a:t>Add Image</a:t>
            </a:r>
            <a:endParaRPr kumimoji="1" lang="ja-JP" altLang="en-US"/>
          </a:p>
        </p:txBody>
      </p:sp>
      <p:sp>
        <p:nvSpPr>
          <p:cNvPr id="7" name="タイトル 1"/>
          <p:cNvSpPr>
            <a:spLocks noGrp="1"/>
          </p:cNvSpPr>
          <p:nvPr>
            <p:ph type="title" hasCustomPrompt="1"/>
          </p:nvPr>
        </p:nvSpPr>
        <p:spPr>
          <a:xfrm>
            <a:off x="7117981" y="1543100"/>
            <a:ext cx="10351150" cy="1169564"/>
          </a:xfrm>
          <a:prstGeom prst="rect">
            <a:avLst/>
          </a:prstGeom>
        </p:spPr>
        <p:txBody>
          <a:bodyPr anchor="b"/>
          <a:lstStyle>
            <a:lvl1pPr algn="l">
              <a:defRPr sz="5400" spc="1500" baseline="0"/>
            </a:lvl1pPr>
          </a:lstStyle>
          <a:p>
            <a:r>
              <a:rPr lang="en-US" altLang="ja-JP"/>
              <a:t>NAME HERE</a:t>
            </a:r>
            <a:endParaRPr kumimoji="1" lang="ja-JP" altLang="en-US"/>
          </a:p>
        </p:txBody>
      </p:sp>
      <p:sp>
        <p:nvSpPr>
          <p:cNvPr id="2" name="ホームベース 1"/>
          <p:cNvSpPr/>
          <p:nvPr userDrawn="1"/>
        </p:nvSpPr>
        <p:spPr>
          <a:xfrm>
            <a:off x="7133339" y="308933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15" hasCustomPrompt="1"/>
          </p:nvPr>
        </p:nvSpPr>
        <p:spPr>
          <a:xfrm>
            <a:off x="7613036" y="347268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0" name="テキスト プレースホルダー 11"/>
          <p:cNvSpPr>
            <a:spLocks noGrp="1"/>
          </p:cNvSpPr>
          <p:nvPr>
            <p:ph type="body" sz="quarter" idx="16" hasCustomPrompt="1"/>
          </p:nvPr>
        </p:nvSpPr>
        <p:spPr>
          <a:xfrm>
            <a:off x="7613036" y="289325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a:t>TEXT HERE</a:t>
            </a:r>
            <a:endParaRPr lang="en-US"/>
          </a:p>
        </p:txBody>
      </p:sp>
      <p:sp>
        <p:nvSpPr>
          <p:cNvPr id="11" name="ホームベース 10"/>
          <p:cNvSpPr/>
          <p:nvPr userDrawn="1"/>
        </p:nvSpPr>
        <p:spPr>
          <a:xfrm>
            <a:off x="7133339" y="479952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7" hasCustomPrompt="1"/>
          </p:nvPr>
        </p:nvSpPr>
        <p:spPr>
          <a:xfrm>
            <a:off x="7613036" y="518287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3" name="テキスト プレースホルダー 11"/>
          <p:cNvSpPr>
            <a:spLocks noGrp="1"/>
          </p:cNvSpPr>
          <p:nvPr>
            <p:ph type="body" sz="quarter" idx="18" hasCustomPrompt="1"/>
          </p:nvPr>
        </p:nvSpPr>
        <p:spPr>
          <a:xfrm>
            <a:off x="7613036" y="460344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a:t>TEXT HERE</a:t>
            </a:r>
          </a:p>
        </p:txBody>
      </p:sp>
    </p:spTree>
    <p:extLst>
      <p:ext uri="{BB962C8B-B14F-4D97-AF65-F5344CB8AC3E}">
        <p14:creationId xmlns:p14="http://schemas.microsoft.com/office/powerpoint/2010/main" val="217555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7065166" y="9251885"/>
            <a:ext cx="405045" cy="1035115"/>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7" name="正方形/長方形 16"/>
          <p:cNvSpPr/>
          <p:nvPr userDrawn="1"/>
        </p:nvSpPr>
        <p:spPr>
          <a:xfrm>
            <a:off x="0" y="8204135"/>
            <a:ext cx="18286413" cy="2095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72276" y="1271022"/>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6" name="図プレースホルダー 9"/>
          <p:cNvSpPr>
            <a:spLocks noGrp="1"/>
          </p:cNvSpPr>
          <p:nvPr>
            <p:ph type="pic" sz="quarter" idx="12" hasCustomPrompt="1"/>
          </p:nvPr>
        </p:nvSpPr>
        <p:spPr>
          <a:xfrm>
            <a:off x="963207" y="1461970"/>
            <a:ext cx="5427217" cy="5427687"/>
          </a:xfrm>
          <a:prstGeom prst="ellipse">
            <a:avLst/>
          </a:prstGeom>
        </p:spPr>
        <p:txBody>
          <a:bodyPr/>
          <a:lstStyle>
            <a:lvl1pPr>
              <a:defRPr/>
            </a:lvl1pPr>
          </a:lstStyle>
          <a:p>
            <a:r>
              <a:rPr kumimoji="1" lang="en-US" altLang="ja-JP"/>
              <a:t>Add Image</a:t>
            </a:r>
            <a:endParaRPr kumimoji="1" lang="ja-JP" altLang="en-US"/>
          </a:p>
        </p:txBody>
      </p:sp>
      <p:sp>
        <p:nvSpPr>
          <p:cNvPr id="7" name="タイトル 1"/>
          <p:cNvSpPr>
            <a:spLocks noGrp="1"/>
          </p:cNvSpPr>
          <p:nvPr>
            <p:ph type="title" hasCustomPrompt="1"/>
          </p:nvPr>
        </p:nvSpPr>
        <p:spPr>
          <a:xfrm>
            <a:off x="7117981" y="901252"/>
            <a:ext cx="10351150" cy="1814061"/>
          </a:xfrm>
          <a:prstGeom prst="rect">
            <a:avLst/>
          </a:prstGeom>
        </p:spPr>
        <p:txBody>
          <a:bodyPr anchor="b"/>
          <a:lstStyle>
            <a:lvl1pPr algn="l">
              <a:defRPr sz="9600" spc="600" baseline="0"/>
            </a:lvl1pPr>
          </a:lstStyle>
          <a:p>
            <a:r>
              <a:rPr lang="en-US" altLang="ja-JP"/>
              <a:t>NAME HERE</a:t>
            </a:r>
            <a:endParaRPr kumimoji="1" lang="ja-JP" altLang="en-US"/>
          </a:p>
        </p:txBody>
      </p:sp>
      <p:sp>
        <p:nvSpPr>
          <p:cNvPr id="8" name="テキスト プレースホルダー 11"/>
          <p:cNvSpPr>
            <a:spLocks noGrp="1"/>
          </p:cNvSpPr>
          <p:nvPr>
            <p:ph type="body" sz="quarter" idx="15" hasCustomPrompt="1"/>
          </p:nvPr>
        </p:nvSpPr>
        <p:spPr>
          <a:xfrm>
            <a:off x="7123775" y="2387210"/>
            <a:ext cx="10345355" cy="990542"/>
          </a:xfrm>
        </p:spPr>
        <p:txBody>
          <a:bodyPr anchor="t">
            <a:noAutofit/>
          </a:bodyPr>
          <a:lstStyle>
            <a:lvl1pPr algn="l">
              <a:lnSpc>
                <a:spcPct val="120000"/>
              </a:lnSpc>
              <a:defRPr sz="4400" spc="300">
                <a:solidFill>
                  <a:schemeClr val="tx1"/>
                </a:solidFill>
                <a:latin typeface="+mj-lt"/>
              </a:defRPr>
            </a:lvl1pPr>
          </a:lstStyle>
          <a:p>
            <a:pPr lvl="0"/>
            <a:r>
              <a:rPr lang="en-US" altLang="ja-JP"/>
              <a:t>TEXT HERE</a:t>
            </a:r>
            <a:endParaRPr lang="en-US"/>
          </a:p>
        </p:txBody>
      </p:sp>
      <p:sp>
        <p:nvSpPr>
          <p:cNvPr id="11" name="テキスト プレースホルダー 11"/>
          <p:cNvSpPr>
            <a:spLocks noGrp="1"/>
          </p:cNvSpPr>
          <p:nvPr>
            <p:ph type="body" sz="quarter" idx="16" hasCustomPrompt="1"/>
          </p:nvPr>
        </p:nvSpPr>
        <p:spPr>
          <a:xfrm>
            <a:off x="7085676" y="5714552"/>
            <a:ext cx="10351150" cy="1765748"/>
          </a:xfrm>
        </p:spPr>
        <p:txBody>
          <a:bodyPr anchor="t">
            <a:noAutofit/>
          </a:bodyPr>
          <a:lstStyle>
            <a:lvl1pPr algn="l">
              <a:lnSpc>
                <a:spcPct val="120000"/>
              </a:lnSpc>
              <a:defRPr sz="2000">
                <a:solidFill>
                  <a:schemeClr val="tx1"/>
                </a:solidFill>
                <a:latin typeface="+mn-lt"/>
              </a:defRPr>
            </a:lvl1pPr>
          </a:lstStyle>
          <a:p>
            <a:pPr lvl="0"/>
            <a:r>
              <a:rPr lang="en-US" altLang="ja-JP"/>
              <a:t>TEXT HERE</a:t>
            </a:r>
          </a:p>
          <a:p>
            <a:pPr lvl="0"/>
            <a:endParaRPr lang="en-US"/>
          </a:p>
          <a:p>
            <a:pPr lvl="0"/>
            <a:endParaRPr lang="en-US"/>
          </a:p>
        </p:txBody>
      </p:sp>
      <p:sp>
        <p:nvSpPr>
          <p:cNvPr id="2" name="円/楕円 1"/>
          <p:cNvSpPr/>
          <p:nvPr userDrawn="1"/>
        </p:nvSpPr>
        <p:spPr>
          <a:xfrm>
            <a:off x="7150098" y="3515412"/>
            <a:ext cx="1966913" cy="196691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9639298" y="3515411"/>
            <a:ext cx="1966913" cy="1966913"/>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2128498" y="3515411"/>
            <a:ext cx="1966913" cy="1966913"/>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17" hasCustomPrompt="1"/>
          </p:nvPr>
        </p:nvSpPr>
        <p:spPr>
          <a:xfrm>
            <a:off x="7276176" y="3996482"/>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18" hasCustomPrompt="1"/>
          </p:nvPr>
        </p:nvSpPr>
        <p:spPr>
          <a:xfrm>
            <a:off x="12248685" y="4003597"/>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a:t>TEXT HERE</a:t>
            </a:r>
            <a:endParaRPr lang="en-US"/>
          </a:p>
        </p:txBody>
      </p:sp>
      <p:sp>
        <p:nvSpPr>
          <p:cNvPr id="16" name="テキスト プレースホルダー 11"/>
          <p:cNvSpPr>
            <a:spLocks noGrp="1"/>
          </p:cNvSpPr>
          <p:nvPr>
            <p:ph type="body" sz="quarter" idx="19" hasCustomPrompt="1"/>
          </p:nvPr>
        </p:nvSpPr>
        <p:spPr>
          <a:xfrm>
            <a:off x="9759485" y="3998013"/>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a:t>TEXT HERE</a:t>
            </a:r>
            <a:endParaRPr lang="en-US"/>
          </a:p>
        </p:txBody>
      </p:sp>
      <p:sp>
        <p:nvSpPr>
          <p:cNvPr id="18" name="図プレースホルダー 7"/>
          <p:cNvSpPr>
            <a:spLocks noGrp="1"/>
          </p:cNvSpPr>
          <p:nvPr>
            <p:ph type="pic" sz="quarter" idx="20" hasCustomPrompt="1"/>
          </p:nvPr>
        </p:nvSpPr>
        <p:spPr>
          <a:xfrm>
            <a:off x="3286147" y="8711104"/>
            <a:ext cx="836737" cy="836737"/>
          </a:xfrm>
        </p:spPr>
        <p:txBody>
          <a:bodyPr>
            <a:normAutofit/>
          </a:bodyPr>
          <a:lstStyle>
            <a:lvl1pPr>
              <a:defRPr sz="1600"/>
            </a:lvl1pPr>
          </a:lstStyle>
          <a:p>
            <a:r>
              <a:rPr kumimoji="1" lang="en-US" altLang="ja-JP"/>
              <a:t>ICON</a:t>
            </a:r>
            <a:endParaRPr kumimoji="1" lang="ja-JP" altLang="en-US"/>
          </a:p>
        </p:txBody>
      </p:sp>
      <p:sp>
        <p:nvSpPr>
          <p:cNvPr id="19" name="テキスト プレースホルダー 11"/>
          <p:cNvSpPr>
            <a:spLocks noGrp="1"/>
          </p:cNvSpPr>
          <p:nvPr>
            <p:ph type="body" sz="quarter" idx="28" hasCustomPrompt="1"/>
          </p:nvPr>
        </p:nvSpPr>
        <p:spPr>
          <a:xfrm>
            <a:off x="412024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a:t>Text Here</a:t>
            </a:r>
            <a:endParaRPr lang="en-US"/>
          </a:p>
        </p:txBody>
      </p:sp>
      <p:sp>
        <p:nvSpPr>
          <p:cNvPr id="20" name="図プレースホルダー 7"/>
          <p:cNvSpPr>
            <a:spLocks noGrp="1"/>
          </p:cNvSpPr>
          <p:nvPr>
            <p:ph type="pic" sz="quarter" idx="29" hasCustomPrompt="1"/>
          </p:nvPr>
        </p:nvSpPr>
        <p:spPr>
          <a:xfrm>
            <a:off x="7656617" y="8711104"/>
            <a:ext cx="836737" cy="836737"/>
          </a:xfrm>
        </p:spPr>
        <p:txBody>
          <a:bodyPr>
            <a:normAutofit/>
          </a:bodyPr>
          <a:lstStyle>
            <a:lvl1pPr>
              <a:defRPr sz="1600"/>
            </a:lvl1pPr>
          </a:lstStyle>
          <a:p>
            <a:r>
              <a:rPr kumimoji="1" lang="en-US" altLang="ja-JP"/>
              <a:t>ICON</a:t>
            </a:r>
            <a:endParaRPr kumimoji="1" lang="ja-JP" altLang="en-US"/>
          </a:p>
        </p:txBody>
      </p:sp>
      <p:sp>
        <p:nvSpPr>
          <p:cNvPr id="21" name="テキスト プレースホルダー 11"/>
          <p:cNvSpPr>
            <a:spLocks noGrp="1"/>
          </p:cNvSpPr>
          <p:nvPr>
            <p:ph type="body" sz="quarter" idx="30" hasCustomPrompt="1"/>
          </p:nvPr>
        </p:nvSpPr>
        <p:spPr>
          <a:xfrm>
            <a:off x="8490717" y="86349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a:t>Text Here</a:t>
            </a:r>
            <a:endParaRPr lang="en-US"/>
          </a:p>
        </p:txBody>
      </p:sp>
      <p:sp>
        <p:nvSpPr>
          <p:cNvPr id="22" name="図プレースホルダー 7"/>
          <p:cNvSpPr>
            <a:spLocks noGrp="1"/>
          </p:cNvSpPr>
          <p:nvPr>
            <p:ph type="pic" sz="quarter" idx="31" hasCustomPrompt="1"/>
          </p:nvPr>
        </p:nvSpPr>
        <p:spPr>
          <a:xfrm>
            <a:off x="12025417" y="8711104"/>
            <a:ext cx="836737" cy="836737"/>
          </a:xfrm>
        </p:spPr>
        <p:txBody>
          <a:bodyPr>
            <a:normAutofit/>
          </a:bodyPr>
          <a:lstStyle>
            <a:lvl1pPr>
              <a:defRPr sz="1600"/>
            </a:lvl1pPr>
          </a:lstStyle>
          <a:p>
            <a:r>
              <a:rPr kumimoji="1" lang="en-US" altLang="ja-JP"/>
              <a:t>ICON</a:t>
            </a:r>
            <a:endParaRPr kumimoji="1" lang="ja-JP" altLang="en-US"/>
          </a:p>
        </p:txBody>
      </p:sp>
      <p:sp>
        <p:nvSpPr>
          <p:cNvPr id="23" name="テキスト プレースホルダー 11"/>
          <p:cNvSpPr>
            <a:spLocks noGrp="1"/>
          </p:cNvSpPr>
          <p:nvPr>
            <p:ph type="body" sz="quarter" idx="32" hasCustomPrompt="1"/>
          </p:nvPr>
        </p:nvSpPr>
        <p:spPr>
          <a:xfrm>
            <a:off x="1285951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0474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7" name="タイトル 1"/>
          <p:cNvSpPr>
            <a:spLocks noGrp="1"/>
          </p:cNvSpPr>
          <p:nvPr>
            <p:ph type="title" hasCustomPrompt="1"/>
          </p:nvPr>
        </p:nvSpPr>
        <p:spPr>
          <a:xfrm>
            <a:off x="862286" y="5593550"/>
            <a:ext cx="16606845" cy="1011105"/>
          </a:xfrm>
          <a:prstGeom prst="rect">
            <a:avLst/>
          </a:prstGeom>
        </p:spPr>
        <p:txBody>
          <a:bodyPr anchor="b"/>
          <a:lstStyle>
            <a:lvl1pPr algn="ctr">
              <a:defRPr sz="5400" spc="1500" baseline="0"/>
            </a:lvl1pPr>
          </a:lstStyle>
          <a:p>
            <a:r>
              <a:rPr lang="en-US" altLang="ja-JP"/>
              <a:t>NAME HERE</a:t>
            </a:r>
            <a:endParaRPr kumimoji="1" lang="ja-JP" altLang="en-US"/>
          </a:p>
        </p:txBody>
      </p:sp>
      <p:sp>
        <p:nvSpPr>
          <p:cNvPr id="8" name="テキスト プレースホルダー 11"/>
          <p:cNvSpPr>
            <a:spLocks noGrp="1"/>
          </p:cNvSpPr>
          <p:nvPr>
            <p:ph type="body" sz="quarter" idx="15" hasCustomPrompt="1"/>
          </p:nvPr>
        </p:nvSpPr>
        <p:spPr>
          <a:xfrm>
            <a:off x="2623106" y="7573772"/>
            <a:ext cx="13040199" cy="1530168"/>
          </a:xfrm>
        </p:spPr>
        <p:txBody>
          <a:bodyPr anchor="t">
            <a:noAutofit/>
          </a:bodyPr>
          <a:lstStyle>
            <a:lvl1pPr algn="ctr">
              <a:lnSpc>
                <a:spcPct val="120000"/>
              </a:lnSpc>
              <a:defRPr sz="2000">
                <a:solidFill>
                  <a:schemeClr val="tx1"/>
                </a:solidFill>
                <a:latin typeface="+mn-lt"/>
              </a:defRPr>
            </a:lvl1pPr>
          </a:lstStyle>
          <a:p>
            <a:pPr lvl="0"/>
            <a:r>
              <a:rPr lang="en-US" altLang="ja-JP"/>
              <a:t>Text Here</a:t>
            </a:r>
            <a:endParaRPr lang="en-US"/>
          </a:p>
        </p:txBody>
      </p:sp>
      <p:sp>
        <p:nvSpPr>
          <p:cNvPr id="9" name="円/楕円 8"/>
          <p:cNvSpPr/>
          <p:nvPr userDrawn="1"/>
        </p:nvSpPr>
        <p:spPr>
          <a:xfrm>
            <a:off x="6802946" y="777992"/>
            <a:ext cx="4631885" cy="4632286"/>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a:solidFill>
                <a:schemeClr val="tx1"/>
              </a:solidFill>
              <a:latin typeface="+mj-lt"/>
            </a:endParaRPr>
          </a:p>
        </p:txBody>
      </p:sp>
      <p:sp>
        <p:nvSpPr>
          <p:cNvPr id="10" name="図プレースホルダー 9"/>
          <p:cNvSpPr>
            <a:spLocks noGrp="1"/>
          </p:cNvSpPr>
          <p:nvPr>
            <p:ph type="pic" sz="quarter" idx="12" hasCustomPrompt="1"/>
          </p:nvPr>
        </p:nvSpPr>
        <p:spPr>
          <a:xfrm>
            <a:off x="7005046" y="980110"/>
            <a:ext cx="4227685" cy="4228051"/>
          </a:xfrm>
          <a:prstGeom prst="ellipse">
            <a:avLst/>
          </a:prstGeom>
        </p:spPr>
        <p:txBody>
          <a:bodyPr/>
          <a:lstStyle>
            <a:lvl1pPr>
              <a:defRPr/>
            </a:lvl1pPr>
          </a:lstStyle>
          <a:p>
            <a:r>
              <a:rPr kumimoji="1" lang="en-US" altLang="ja-JP"/>
              <a:t>Add Image</a:t>
            </a:r>
            <a:endParaRPr kumimoji="1" lang="ja-JP" altLang="en-US"/>
          </a:p>
        </p:txBody>
      </p:sp>
      <p:sp>
        <p:nvSpPr>
          <p:cNvPr id="11" name="テキスト プレースホルダー 11"/>
          <p:cNvSpPr>
            <a:spLocks noGrp="1"/>
          </p:cNvSpPr>
          <p:nvPr>
            <p:ph type="body" sz="quarter" idx="16" hasCustomPrompt="1"/>
          </p:nvPr>
        </p:nvSpPr>
        <p:spPr>
          <a:xfrm>
            <a:off x="2594582" y="6493650"/>
            <a:ext cx="13097249" cy="773203"/>
          </a:xfrm>
        </p:spPr>
        <p:txBody>
          <a:bodyPr anchor="t">
            <a:noAutofit/>
          </a:bodyPr>
          <a:lstStyle>
            <a:lvl1pPr algn="ctr">
              <a:lnSpc>
                <a:spcPct val="120000"/>
              </a:lnSpc>
              <a:defRPr sz="3200" spc="300">
                <a:solidFill>
                  <a:schemeClr val="tx2"/>
                </a:solidFill>
                <a:latin typeface="+mj-lt"/>
              </a:defRPr>
            </a:lvl1pPr>
          </a:lstStyle>
          <a:p>
            <a:pPr lvl="0"/>
            <a:r>
              <a:rPr lang="en-US" altLang="ja-JP"/>
              <a:t>Text Here</a:t>
            </a:r>
            <a:endParaRPr lang="en-US"/>
          </a:p>
        </p:txBody>
      </p:sp>
      <p:cxnSp>
        <p:nvCxnSpPr>
          <p:cNvPr id="12" name="直線コネクタ 11"/>
          <p:cNvCxnSpPr/>
          <p:nvPr userDrawn="1"/>
        </p:nvCxnSpPr>
        <p:spPr>
          <a:xfrm>
            <a:off x="2623107" y="7393750"/>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タイトル 1"/>
          <p:cNvSpPr>
            <a:spLocks noGrp="1"/>
          </p:cNvSpPr>
          <p:nvPr>
            <p:ph type="title" hasCustomPrompt="1"/>
          </p:nvPr>
        </p:nvSpPr>
        <p:spPr>
          <a:xfrm>
            <a:off x="547252" y="3343301"/>
            <a:ext cx="7470830" cy="3555394"/>
          </a:xfrm>
          <a:prstGeom prst="rect">
            <a:avLst/>
          </a:prstGeom>
        </p:spPr>
        <p:txBody>
          <a:bodyPr anchor="ctr"/>
          <a:lstStyle>
            <a:lvl1pPr algn="r">
              <a:lnSpc>
                <a:spcPts val="9000"/>
              </a:lnSpc>
              <a:defRPr sz="9600" spc="600" baseline="0"/>
            </a:lvl1pPr>
          </a:lstStyle>
          <a:p>
            <a:r>
              <a:rPr lang="en-US" altLang="ja-JP"/>
              <a:t>SLIDE TITLE HERE</a:t>
            </a:r>
            <a:endParaRPr kumimoji="1" lang="ja-JP" altLang="en-US"/>
          </a:p>
        </p:txBody>
      </p:sp>
      <p:sp>
        <p:nvSpPr>
          <p:cNvPr id="6" name="正方形/長方形 5"/>
          <p:cNvSpPr/>
          <p:nvPr userDrawn="1"/>
        </p:nvSpPr>
        <p:spPr>
          <a:xfrm>
            <a:off x="8245165" y="3163280"/>
            <a:ext cx="90010" cy="355539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テキスト プレースホルダー 11"/>
          <p:cNvSpPr>
            <a:spLocks noGrp="1"/>
          </p:cNvSpPr>
          <p:nvPr>
            <p:ph type="body" sz="quarter" idx="15" hasCustomPrompt="1"/>
          </p:nvPr>
        </p:nvSpPr>
        <p:spPr>
          <a:xfrm>
            <a:off x="8513136" y="3320797"/>
            <a:ext cx="8505945" cy="3240360"/>
          </a:xfrm>
        </p:spPr>
        <p:txBody>
          <a:bodyPr anchor="ctr">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4302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5" name="テキスト プレースホルダー 11"/>
          <p:cNvSpPr>
            <a:spLocks noGrp="1"/>
          </p:cNvSpPr>
          <p:nvPr>
            <p:ph type="body" sz="quarter" idx="14" hasCustomPrompt="1"/>
          </p:nvPr>
        </p:nvSpPr>
        <p:spPr>
          <a:xfrm>
            <a:off x="1096312" y="2443200"/>
            <a:ext cx="16057784" cy="1763774"/>
          </a:xfrm>
        </p:spPr>
        <p:txBody>
          <a:bodyPr anchor="b">
            <a:noAutofit/>
          </a:bodyPr>
          <a:lstStyle>
            <a:lvl1pPr algn="ctr">
              <a:defRPr sz="5400" spc="1500" baseline="0">
                <a:solidFill>
                  <a:schemeClr val="accent1"/>
                </a:solidFill>
                <a:latin typeface="+mj-lt"/>
              </a:defRPr>
            </a:lvl1pPr>
          </a:lstStyle>
          <a:p>
            <a:pPr lvl="0"/>
            <a:r>
              <a:rPr lang="en-US" altLang="ja-JP"/>
              <a:t>TEXT HERE</a:t>
            </a:r>
            <a:endParaRPr lang="en-US"/>
          </a:p>
        </p:txBody>
      </p:sp>
      <p:sp>
        <p:nvSpPr>
          <p:cNvPr id="6" name="テキスト プレースホルダー 11"/>
          <p:cNvSpPr>
            <a:spLocks noGrp="1"/>
          </p:cNvSpPr>
          <p:nvPr>
            <p:ph type="body" sz="quarter" idx="15" hasCustomPrompt="1"/>
          </p:nvPr>
        </p:nvSpPr>
        <p:spPr>
          <a:xfrm>
            <a:off x="1096312" y="4423420"/>
            <a:ext cx="16057784" cy="3240360"/>
          </a:xfrm>
        </p:spPr>
        <p:txBody>
          <a:bodyPr anchor="t">
            <a:noAutofit/>
          </a:bodyPr>
          <a:lstStyle>
            <a:lvl1pPr algn="ctr">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4870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楕円 17"/>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7" name="テキスト プレースホルダー 11"/>
          <p:cNvSpPr>
            <a:spLocks noGrp="1"/>
          </p:cNvSpPr>
          <p:nvPr userDrawn="1">
            <p:ph type="body" sz="quarter" idx="15" hasCustomPrompt="1"/>
          </p:nvPr>
        </p:nvSpPr>
        <p:spPr>
          <a:xfrm>
            <a:off x="8108091" y="2983260"/>
            <a:ext cx="9451050" cy="4365485"/>
          </a:xfrm>
        </p:spPr>
        <p:txBody>
          <a:bodyPr anchor="ctr">
            <a:noAutofit/>
          </a:bodyPr>
          <a:lstStyle>
            <a:lvl1pPr algn="l">
              <a:lnSpc>
                <a:spcPct val="120000"/>
              </a:lnSpc>
              <a:defRPr sz="2400">
                <a:solidFill>
                  <a:schemeClr val="tx1"/>
                </a:solidFill>
                <a:latin typeface="+mn-lt"/>
              </a:defRPr>
            </a:lvl1pPr>
          </a:lstStyle>
          <a:p>
            <a:pPr lvl="0"/>
            <a:r>
              <a:rPr lang="en-US" altLang="ja-JP"/>
              <a:t>Text Here</a:t>
            </a:r>
            <a:endParaRPr lang="en-US"/>
          </a:p>
        </p:txBody>
      </p:sp>
      <p:sp>
        <p:nvSpPr>
          <p:cNvPr id="9"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a:t>WORD</a:t>
            </a:r>
            <a:endParaRPr kumimoji="1" lang="ja-JP" altLang="en-US"/>
          </a:p>
        </p:txBody>
      </p:sp>
    </p:spTree>
    <p:extLst>
      <p:ext uri="{BB962C8B-B14F-4D97-AF65-F5344CB8AC3E}">
        <p14:creationId xmlns:p14="http://schemas.microsoft.com/office/powerpoint/2010/main" val="31208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10" name="直線コネクタ 9"/>
          <p:cNvCxnSpPr/>
          <p:nvPr userDrawn="1"/>
        </p:nvCxnSpPr>
        <p:spPr>
          <a:xfrm flipV="1">
            <a:off x="2393174" y="1835920"/>
            <a:ext cx="12735697" cy="721689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694619" y="10183702"/>
            <a:ext cx="1434756" cy="1434756"/>
          </a:xfrm>
          <a:prstGeom prst="rect">
            <a:avLst/>
          </a:prstGeom>
        </p:spPr>
      </p:pic>
      <p:sp>
        <p:nvSpPr>
          <p:cNvPr id="13" name="テキスト プレースホルダー 11"/>
          <p:cNvSpPr>
            <a:spLocks noGrp="1"/>
          </p:cNvSpPr>
          <p:nvPr>
            <p:ph type="body" sz="quarter" idx="14" hasCustomPrompt="1"/>
          </p:nvPr>
        </p:nvSpPr>
        <p:spPr>
          <a:xfrm>
            <a:off x="8648151" y="5638555"/>
            <a:ext cx="8682531" cy="1808779"/>
          </a:xfrm>
        </p:spPr>
        <p:txBody>
          <a:bodyPr anchor="b">
            <a:noAutofit/>
          </a:bodyPr>
          <a:lstStyle>
            <a:lvl1pPr algn="l">
              <a:spcBef>
                <a:spcPts val="0"/>
              </a:spcBef>
              <a:defRPr sz="5400" spc="1500" baseline="0">
                <a:solidFill>
                  <a:schemeClr val="accent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15" hasCustomPrompt="1"/>
          </p:nvPr>
        </p:nvSpPr>
        <p:spPr>
          <a:xfrm>
            <a:off x="8648151" y="7483760"/>
            <a:ext cx="8682531" cy="157517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grpSp>
        <p:nvGrpSpPr>
          <p:cNvPr id="20" name="グループ化 19"/>
          <p:cNvGrpSpPr/>
          <p:nvPr userDrawn="1"/>
        </p:nvGrpSpPr>
        <p:grpSpPr>
          <a:xfrm>
            <a:off x="2483247" y="6718675"/>
            <a:ext cx="3914654" cy="585065"/>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1" hasCustomPrompt="1"/>
          </p:nvPr>
        </p:nvSpPr>
        <p:spPr>
          <a:xfrm>
            <a:off x="2572476" y="66902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a:t>Text Here</a:t>
            </a:r>
            <a:endParaRPr lang="en-US"/>
          </a:p>
        </p:txBody>
      </p:sp>
      <p:grpSp>
        <p:nvGrpSpPr>
          <p:cNvPr id="22" name="グループ化 21"/>
          <p:cNvGrpSpPr/>
          <p:nvPr userDrawn="1"/>
        </p:nvGrpSpPr>
        <p:grpSpPr>
          <a:xfrm>
            <a:off x="6173657" y="4631875"/>
            <a:ext cx="3914654" cy="585065"/>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5" name="テキスト プレースホルダー 11"/>
          <p:cNvSpPr>
            <a:spLocks noGrp="1"/>
          </p:cNvSpPr>
          <p:nvPr>
            <p:ph type="body" sz="quarter" idx="22" hasCustomPrompt="1"/>
          </p:nvPr>
        </p:nvSpPr>
        <p:spPr>
          <a:xfrm>
            <a:off x="6262886" y="46034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a:t>Text Here</a:t>
            </a:r>
            <a:endParaRPr lang="en-US"/>
          </a:p>
        </p:txBody>
      </p:sp>
      <p:grpSp>
        <p:nvGrpSpPr>
          <p:cNvPr id="26" name="グループ化 25"/>
          <p:cNvGrpSpPr/>
          <p:nvPr userDrawn="1"/>
        </p:nvGrpSpPr>
        <p:grpSpPr>
          <a:xfrm>
            <a:off x="9999082" y="2471634"/>
            <a:ext cx="3914654" cy="585065"/>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23" hasCustomPrompt="1"/>
          </p:nvPr>
        </p:nvSpPr>
        <p:spPr>
          <a:xfrm>
            <a:off x="10088311" y="2443200"/>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24" hasCustomPrompt="1"/>
          </p:nvPr>
        </p:nvSpPr>
        <p:spPr>
          <a:xfrm>
            <a:off x="1402345" y="5503951"/>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a:t>TEXT HERE</a:t>
            </a:r>
            <a:endParaRPr lang="en-US"/>
          </a:p>
        </p:txBody>
      </p:sp>
      <p:sp>
        <p:nvSpPr>
          <p:cNvPr id="32" name="テキスト プレースホルダー 11"/>
          <p:cNvSpPr>
            <a:spLocks noGrp="1"/>
          </p:cNvSpPr>
          <p:nvPr>
            <p:ph type="body" sz="quarter" idx="25" hasCustomPrompt="1"/>
          </p:nvPr>
        </p:nvSpPr>
        <p:spPr>
          <a:xfrm>
            <a:off x="5174939" y="3436958"/>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a:t>TEXT HERE</a:t>
            </a:r>
            <a:endParaRPr lang="en-US"/>
          </a:p>
        </p:txBody>
      </p:sp>
      <p:sp>
        <p:nvSpPr>
          <p:cNvPr id="33" name="テキスト プレースホルダー 11"/>
          <p:cNvSpPr>
            <a:spLocks noGrp="1"/>
          </p:cNvSpPr>
          <p:nvPr>
            <p:ph type="body" sz="quarter" idx="26" hasCustomPrompt="1"/>
          </p:nvPr>
        </p:nvSpPr>
        <p:spPr>
          <a:xfrm>
            <a:off x="9000364" y="1273070"/>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a:t>TEXT HERE</a:t>
            </a:r>
            <a:endParaRPr lang="en-US"/>
          </a:p>
        </p:txBody>
      </p:sp>
      <p:sp>
        <p:nvSpPr>
          <p:cNvPr id="35" name="テキスト プレースホルダー 11"/>
          <p:cNvSpPr>
            <a:spLocks noGrp="1"/>
          </p:cNvSpPr>
          <p:nvPr>
            <p:ph type="body" sz="quarter" idx="17" hasCustomPrompt="1"/>
          </p:nvPr>
        </p:nvSpPr>
        <p:spPr>
          <a:xfrm>
            <a:off x="367231" y="613361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36" name="テキスト プレースホルダー 11"/>
          <p:cNvSpPr>
            <a:spLocks noGrp="1"/>
          </p:cNvSpPr>
          <p:nvPr>
            <p:ph type="body" sz="quarter" idx="27" hasCustomPrompt="1"/>
          </p:nvPr>
        </p:nvSpPr>
        <p:spPr>
          <a:xfrm>
            <a:off x="4147651" y="4063381"/>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sp>
        <p:nvSpPr>
          <p:cNvPr id="37" name="テキスト プレースホルダー 11"/>
          <p:cNvSpPr>
            <a:spLocks noGrp="1"/>
          </p:cNvSpPr>
          <p:nvPr>
            <p:ph type="body" sz="quarter" idx="28" hasCustomPrompt="1"/>
          </p:nvPr>
        </p:nvSpPr>
        <p:spPr>
          <a:xfrm>
            <a:off x="7973076" y="190314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a:t>Text Here</a:t>
            </a:r>
            <a:endParaRPr lang="en-US"/>
          </a:p>
        </p:txBody>
      </p:sp>
      <p:cxnSp>
        <p:nvCxnSpPr>
          <p:cNvPr id="30" name="直線コネクタ 29"/>
          <p:cNvCxnSpPr/>
          <p:nvPr userDrawn="1"/>
        </p:nvCxnSpPr>
        <p:spPr>
          <a:xfrm>
            <a:off x="8603146" y="7393750"/>
            <a:ext cx="96832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75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円/楕円 26"/>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7" name="テキスト プレースホルダー 11"/>
          <p:cNvSpPr>
            <a:spLocks noGrp="1"/>
          </p:cNvSpPr>
          <p:nvPr userDrawn="1">
            <p:ph type="body" sz="quarter" idx="15" hasCustomPrompt="1"/>
          </p:nvPr>
        </p:nvSpPr>
        <p:spPr>
          <a:xfrm>
            <a:off x="10088310" y="154310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cxnSp>
        <p:nvCxnSpPr>
          <p:cNvPr id="10" name="直線コネクタ 9"/>
          <p:cNvCxnSpPr/>
          <p:nvPr userDrawn="1"/>
        </p:nvCxnSpPr>
        <p:spPr>
          <a:xfrm>
            <a:off x="9953295" y="145309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7748051" y="185813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a:t>TEXT HERE</a:t>
            </a:r>
            <a:endParaRPr lang="en-US"/>
          </a:p>
        </p:txBody>
      </p:sp>
      <p:sp>
        <p:nvSpPr>
          <p:cNvPr id="12" name="テキスト プレースホルダー 11"/>
          <p:cNvSpPr>
            <a:spLocks noGrp="1"/>
          </p:cNvSpPr>
          <p:nvPr userDrawn="1">
            <p:ph type="body" sz="quarter" idx="17" hasCustomPrompt="1"/>
          </p:nvPr>
        </p:nvSpPr>
        <p:spPr>
          <a:xfrm>
            <a:off x="10088310" y="3478315"/>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cxnSp>
        <p:nvCxnSpPr>
          <p:cNvPr id="13" name="直線コネクタ 12"/>
          <p:cNvCxnSpPr/>
          <p:nvPr userDrawn="1"/>
        </p:nvCxnSpPr>
        <p:spPr>
          <a:xfrm>
            <a:off x="9953295" y="3388305"/>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7748051" y="3793350"/>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userDrawn="1">
            <p:ph type="body" sz="quarter" idx="19" hasCustomPrompt="1"/>
          </p:nvPr>
        </p:nvSpPr>
        <p:spPr>
          <a:xfrm>
            <a:off x="10088310" y="541353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cxnSp>
        <p:nvCxnSpPr>
          <p:cNvPr id="16" name="直線コネクタ 15"/>
          <p:cNvCxnSpPr/>
          <p:nvPr userDrawn="1"/>
        </p:nvCxnSpPr>
        <p:spPr>
          <a:xfrm>
            <a:off x="9953295" y="532352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7748051" y="572856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a:t>TEXT HERE</a:t>
            </a:r>
            <a:endParaRPr lang="en-US"/>
          </a:p>
        </p:txBody>
      </p:sp>
      <p:sp>
        <p:nvSpPr>
          <p:cNvPr id="18" name="テキスト プレースホルダー 11"/>
          <p:cNvSpPr>
            <a:spLocks noGrp="1"/>
          </p:cNvSpPr>
          <p:nvPr userDrawn="1">
            <p:ph type="body" sz="quarter" idx="21" hasCustomPrompt="1"/>
          </p:nvPr>
        </p:nvSpPr>
        <p:spPr>
          <a:xfrm>
            <a:off x="10088310" y="7393466"/>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a:t>Text Here</a:t>
            </a:r>
            <a:endParaRPr lang="en-US"/>
          </a:p>
        </p:txBody>
      </p:sp>
      <p:cxnSp>
        <p:nvCxnSpPr>
          <p:cNvPr id="19" name="直線コネクタ 18"/>
          <p:cNvCxnSpPr/>
          <p:nvPr userDrawn="1"/>
        </p:nvCxnSpPr>
        <p:spPr>
          <a:xfrm>
            <a:off x="9953295" y="7303456"/>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7748051" y="7708501"/>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a:t>TEXT HERE</a:t>
            </a:r>
            <a:endParaRPr lang="en-US"/>
          </a:p>
        </p:txBody>
      </p:sp>
      <p:sp>
        <p:nvSpPr>
          <p:cNvPr id="21"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a:t>WORD</a:t>
            </a:r>
            <a:endParaRPr kumimoji="1" lang="ja-JP" altLang="en-US"/>
          </a:p>
        </p:txBody>
      </p:sp>
    </p:spTree>
    <p:extLst>
      <p:ext uri="{BB962C8B-B14F-4D97-AF65-F5344CB8AC3E}">
        <p14:creationId xmlns:p14="http://schemas.microsoft.com/office/powerpoint/2010/main" val="187681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10500547" cy="10287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a:t>Add an image</a:t>
            </a:r>
            <a:endParaRPr kumimoji="1" lang="ja-JP" altLang="en-US"/>
          </a:p>
        </p:txBody>
      </p:sp>
      <p:sp>
        <p:nvSpPr>
          <p:cNvPr id="15" name="図プレースホルダー 14"/>
          <p:cNvSpPr>
            <a:spLocks noGrp="1"/>
          </p:cNvSpPr>
          <p:nvPr>
            <p:ph type="pic" sz="quarter" idx="13" hasCustomPrompt="1"/>
          </p:nvPr>
        </p:nvSpPr>
        <p:spPr>
          <a:xfrm>
            <a:off x="8063086" y="320828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a:t> </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16" name="テキスト プレースホルダー 11"/>
          <p:cNvSpPr>
            <a:spLocks noGrp="1"/>
          </p:cNvSpPr>
          <p:nvPr>
            <p:ph type="body" sz="quarter" idx="15" hasCustomPrompt="1"/>
          </p:nvPr>
        </p:nvSpPr>
        <p:spPr>
          <a:xfrm>
            <a:off x="8288111" y="320828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a:t>00</a:t>
            </a:r>
            <a:endParaRPr lang="en-US"/>
          </a:p>
        </p:txBody>
      </p:sp>
      <p:sp>
        <p:nvSpPr>
          <p:cNvPr id="17" name="テキスト プレースホルダー 11"/>
          <p:cNvSpPr>
            <a:spLocks noGrp="1"/>
          </p:cNvSpPr>
          <p:nvPr>
            <p:ph type="body" sz="quarter" idx="14" hasCustomPrompt="1"/>
          </p:nvPr>
        </p:nvSpPr>
        <p:spPr>
          <a:xfrm>
            <a:off x="9683264" y="316328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17" hasCustomPrompt="1"/>
          </p:nvPr>
        </p:nvSpPr>
        <p:spPr>
          <a:xfrm>
            <a:off x="9863286" y="365833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19" name="図プレースホルダー 14"/>
          <p:cNvSpPr>
            <a:spLocks noGrp="1"/>
          </p:cNvSpPr>
          <p:nvPr>
            <p:ph type="pic" sz="quarter" idx="18" hasCustomPrompt="1"/>
          </p:nvPr>
        </p:nvSpPr>
        <p:spPr>
          <a:xfrm>
            <a:off x="8423126" y="4648444"/>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a:t> </a:t>
            </a:r>
            <a:endParaRPr kumimoji="1" lang="ja-JP" altLang="en-US"/>
          </a:p>
        </p:txBody>
      </p:sp>
      <p:sp>
        <p:nvSpPr>
          <p:cNvPr id="20" name="テキスト プレースホルダー 11"/>
          <p:cNvSpPr>
            <a:spLocks noGrp="1"/>
          </p:cNvSpPr>
          <p:nvPr>
            <p:ph type="body" sz="quarter" idx="19" hasCustomPrompt="1"/>
          </p:nvPr>
        </p:nvSpPr>
        <p:spPr>
          <a:xfrm>
            <a:off x="8648151" y="4648444"/>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a:t>00</a:t>
            </a:r>
            <a:endParaRPr lang="en-US"/>
          </a:p>
        </p:txBody>
      </p:sp>
      <p:sp>
        <p:nvSpPr>
          <p:cNvPr id="21" name="テキスト プレースホルダー 11"/>
          <p:cNvSpPr>
            <a:spLocks noGrp="1"/>
          </p:cNvSpPr>
          <p:nvPr>
            <p:ph type="body" sz="quarter" idx="20" hasCustomPrompt="1"/>
          </p:nvPr>
        </p:nvSpPr>
        <p:spPr>
          <a:xfrm>
            <a:off x="10043304" y="4603439"/>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21" hasCustomPrompt="1"/>
          </p:nvPr>
        </p:nvSpPr>
        <p:spPr>
          <a:xfrm>
            <a:off x="10223326" y="5098494"/>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4" name="図プレースホルダー 14"/>
          <p:cNvSpPr>
            <a:spLocks noGrp="1"/>
          </p:cNvSpPr>
          <p:nvPr>
            <p:ph type="pic" sz="quarter" idx="23" hasCustomPrompt="1"/>
          </p:nvPr>
        </p:nvSpPr>
        <p:spPr>
          <a:xfrm>
            <a:off x="8783166" y="6088606"/>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a:t> </a:t>
            </a:r>
            <a:endParaRPr kumimoji="1" lang="ja-JP" altLang="en-US"/>
          </a:p>
        </p:txBody>
      </p:sp>
      <p:sp>
        <p:nvSpPr>
          <p:cNvPr id="25" name="テキスト プレースホルダー 11"/>
          <p:cNvSpPr>
            <a:spLocks noGrp="1"/>
          </p:cNvSpPr>
          <p:nvPr>
            <p:ph type="body" sz="quarter" idx="24" hasCustomPrompt="1"/>
          </p:nvPr>
        </p:nvSpPr>
        <p:spPr>
          <a:xfrm>
            <a:off x="9008191" y="6088606"/>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a:t>00</a:t>
            </a:r>
            <a:endParaRPr lang="en-US"/>
          </a:p>
        </p:txBody>
      </p:sp>
      <p:sp>
        <p:nvSpPr>
          <p:cNvPr id="26" name="テキスト プレースホルダー 11"/>
          <p:cNvSpPr>
            <a:spLocks noGrp="1"/>
          </p:cNvSpPr>
          <p:nvPr>
            <p:ph type="body" sz="quarter" idx="25" hasCustomPrompt="1"/>
          </p:nvPr>
        </p:nvSpPr>
        <p:spPr>
          <a:xfrm>
            <a:off x="10403344" y="6043601"/>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27" name="テキスト プレースホルダー 11"/>
          <p:cNvSpPr>
            <a:spLocks noGrp="1"/>
          </p:cNvSpPr>
          <p:nvPr>
            <p:ph type="body" sz="quarter" idx="26" hasCustomPrompt="1"/>
          </p:nvPr>
        </p:nvSpPr>
        <p:spPr>
          <a:xfrm>
            <a:off x="10583366" y="6538656"/>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28" name="図プレースホルダー 14"/>
          <p:cNvSpPr>
            <a:spLocks noGrp="1"/>
          </p:cNvSpPr>
          <p:nvPr>
            <p:ph type="pic" sz="quarter" idx="27" hasCustomPrompt="1"/>
          </p:nvPr>
        </p:nvSpPr>
        <p:spPr>
          <a:xfrm>
            <a:off x="9143206" y="752876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a:t> </a:t>
            </a:r>
            <a:endParaRPr kumimoji="1" lang="ja-JP" altLang="en-US"/>
          </a:p>
        </p:txBody>
      </p:sp>
      <p:sp>
        <p:nvSpPr>
          <p:cNvPr id="29" name="テキスト プレースホルダー 11"/>
          <p:cNvSpPr>
            <a:spLocks noGrp="1"/>
          </p:cNvSpPr>
          <p:nvPr>
            <p:ph type="body" sz="quarter" idx="28" hasCustomPrompt="1"/>
          </p:nvPr>
        </p:nvSpPr>
        <p:spPr>
          <a:xfrm>
            <a:off x="9368231" y="752876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a:t>00</a:t>
            </a:r>
            <a:endParaRPr lang="en-US"/>
          </a:p>
        </p:txBody>
      </p:sp>
      <p:sp>
        <p:nvSpPr>
          <p:cNvPr id="30" name="テキスト プレースホルダー 11"/>
          <p:cNvSpPr>
            <a:spLocks noGrp="1"/>
          </p:cNvSpPr>
          <p:nvPr>
            <p:ph type="body" sz="quarter" idx="29" hasCustomPrompt="1"/>
          </p:nvPr>
        </p:nvSpPr>
        <p:spPr>
          <a:xfrm>
            <a:off x="10763384" y="748376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31" name="テキスト プレースホルダー 11"/>
          <p:cNvSpPr>
            <a:spLocks noGrp="1"/>
          </p:cNvSpPr>
          <p:nvPr>
            <p:ph type="body" sz="quarter" idx="30" hasCustomPrompt="1"/>
          </p:nvPr>
        </p:nvSpPr>
        <p:spPr>
          <a:xfrm>
            <a:off x="10943406" y="797881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33" name="テキスト プレースホルダー 11"/>
          <p:cNvSpPr>
            <a:spLocks noGrp="1"/>
          </p:cNvSpPr>
          <p:nvPr>
            <p:ph type="body" sz="quarter" idx="31" hasCustomPrompt="1"/>
          </p:nvPr>
        </p:nvSpPr>
        <p:spPr>
          <a:xfrm>
            <a:off x="8783166" y="507985"/>
            <a:ext cx="8865985" cy="1178709"/>
          </a:xfrm>
        </p:spPr>
        <p:txBody>
          <a:bodyPr anchor="b">
            <a:noAutofit/>
          </a:bodyPr>
          <a:lstStyle>
            <a:lvl1pPr algn="l">
              <a:defRPr sz="5400" spc="1500" baseline="0">
                <a:solidFill>
                  <a:schemeClr val="accent1"/>
                </a:solidFill>
                <a:latin typeface="+mj-lt"/>
              </a:defRPr>
            </a:lvl1pPr>
          </a:lstStyle>
          <a:p>
            <a:pPr lvl="0"/>
            <a:r>
              <a:rPr lang="en-US" altLang="ja-JP"/>
              <a:t>TEXT HERE</a:t>
            </a:r>
            <a:endParaRPr lang="en-US"/>
          </a:p>
        </p:txBody>
      </p:sp>
      <p:sp>
        <p:nvSpPr>
          <p:cNvPr id="34" name="テキスト プレースホルダー 11"/>
          <p:cNvSpPr>
            <a:spLocks noGrp="1"/>
          </p:cNvSpPr>
          <p:nvPr>
            <p:ph type="body" sz="quarter" idx="32" hasCustomPrompt="1"/>
          </p:nvPr>
        </p:nvSpPr>
        <p:spPr>
          <a:xfrm>
            <a:off x="8783165" y="1633110"/>
            <a:ext cx="8865985" cy="1125125"/>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976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18286413" cy="10287000"/>
          </a:xfrm>
        </p:spPr>
        <p:txBody>
          <a:bodyPr/>
          <a:lstStyle>
            <a:lvl1pPr>
              <a:defRPr baseline="0"/>
            </a:lvl1pPr>
          </a:lstStyle>
          <a:p>
            <a:r>
              <a:rPr kumimoji="1" lang="en-US" altLang="ja-JP"/>
              <a:t>Add an image</a:t>
            </a:r>
            <a:endParaRPr kumimoji="1" lang="ja-JP" altLang="en-US"/>
          </a:p>
        </p:txBody>
      </p:sp>
      <p:sp>
        <p:nvSpPr>
          <p:cNvPr id="12" name="テキスト プレースホルダー 11"/>
          <p:cNvSpPr>
            <a:spLocks noGrp="1"/>
          </p:cNvSpPr>
          <p:nvPr>
            <p:ph type="body" sz="quarter" idx="11" hasCustomPrompt="1"/>
          </p:nvPr>
        </p:nvSpPr>
        <p:spPr>
          <a:xfrm>
            <a:off x="0" y="6718300"/>
            <a:ext cx="18286413" cy="990600"/>
          </a:xfrm>
          <a:solidFill>
            <a:schemeClr val="accent1">
              <a:alpha val="69000"/>
            </a:schemeClr>
          </a:solidFill>
        </p:spPr>
        <p:txBody>
          <a:bodyPr anchor="ctr">
            <a:noAutofit/>
          </a:bodyPr>
          <a:lstStyle>
            <a:lvl1pPr algn="ctr">
              <a:defRPr sz="4000" spc="600">
                <a:solidFill>
                  <a:schemeClr val="bg1"/>
                </a:solidFill>
                <a:latin typeface="+mj-lt"/>
              </a:defRPr>
            </a:lvl1pPr>
          </a:lstStyle>
          <a:p>
            <a:pPr lvl="0"/>
            <a:r>
              <a:rPr kumimoji="1" lang="en-US" altLang="ja-JP"/>
              <a:t>TEXT</a:t>
            </a:r>
            <a:endParaRPr kumimoji="1" lang="ja-JP" altLang="en-US"/>
          </a:p>
        </p:txBody>
      </p:sp>
      <p:sp>
        <p:nvSpPr>
          <p:cNvPr id="13" name="テキスト プレースホルダー 11"/>
          <p:cNvSpPr>
            <a:spLocks noGrp="1"/>
          </p:cNvSpPr>
          <p:nvPr>
            <p:ph type="body" sz="quarter" idx="12" hasCustomPrompt="1"/>
          </p:nvPr>
        </p:nvSpPr>
        <p:spPr>
          <a:xfrm>
            <a:off x="-794" y="7708784"/>
            <a:ext cx="18286413" cy="2578215"/>
          </a:xfrm>
          <a:solidFill>
            <a:schemeClr val="tx2">
              <a:alpha val="69000"/>
            </a:schemeClr>
          </a:solidFill>
        </p:spPr>
        <p:txBody>
          <a:bodyPr anchor="t">
            <a:noAutofit/>
          </a:bodyPr>
          <a:lstStyle>
            <a:lvl1pPr algn="ctr">
              <a:lnSpc>
                <a:spcPct val="120000"/>
              </a:lnSpc>
              <a:spcBef>
                <a:spcPts val="0"/>
              </a:spcBef>
              <a:defRPr sz="2400" baseline="0">
                <a:solidFill>
                  <a:schemeClr val="bg1"/>
                </a:solidFill>
              </a:defRPr>
            </a:lvl1pPr>
          </a:lstStyle>
          <a:p>
            <a:pPr lvl="0"/>
            <a:r>
              <a:rPr kumimoji="1" lang="en-US" altLang="ja-JP"/>
              <a:t>TEXT HERE</a:t>
            </a:r>
          </a:p>
        </p:txBody>
      </p:sp>
    </p:spTree>
    <p:extLst>
      <p:ext uri="{BB962C8B-B14F-4D97-AF65-F5344CB8AC3E}">
        <p14:creationId xmlns:p14="http://schemas.microsoft.com/office/powerpoint/2010/main" val="214919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bg/>
                                          </p:spTgt>
                                        </p:tgtEl>
                                        <p:attrNameLst>
                                          <p:attrName>style.visibility</p:attrName>
                                        </p:attrNameLst>
                                      </p:cBhvr>
                                      <p:to>
                                        <p:strVal val="visible"/>
                                      </p:to>
                                    </p:set>
                                    <p:animEffect transition="in" filter="fade">
                                      <p:cBhvr>
                                        <p:cTn id="17" dur="500"/>
                                        <p:tgtEl>
                                          <p:spTgt spid="13">
                                            <p:bg/>
                                          </p:spTgt>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uiExpand="1" build="allAtOnce" animBg="1">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allAtOnce" animBg="1">
        <p:tmplLst>
          <p:tmpl>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60344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51343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30" hasCustomPrompt="1"/>
          </p:nvPr>
        </p:nvSpPr>
        <p:spPr>
          <a:xfrm>
            <a:off x="2302447" y="524699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29" name="テキスト プレースホルダー 11"/>
          <p:cNvSpPr>
            <a:spLocks noGrp="1"/>
          </p:cNvSpPr>
          <p:nvPr>
            <p:ph type="body" sz="quarter" idx="14" hasCustomPrompt="1"/>
          </p:nvPr>
        </p:nvSpPr>
        <p:spPr>
          <a:xfrm>
            <a:off x="637261" y="372970"/>
            <a:ext cx="7045907" cy="1358729"/>
          </a:xfrm>
        </p:spPr>
        <p:txBody>
          <a:bodyPr anchor="b">
            <a:noAutofit/>
          </a:bodyPr>
          <a:lstStyle>
            <a:lvl1pPr algn="l">
              <a:spcBef>
                <a:spcPts val="0"/>
              </a:spcBef>
              <a:defRPr sz="5400" spc="1500" baseline="0">
                <a:solidFill>
                  <a:schemeClr val="accent1"/>
                </a:solidFill>
                <a:latin typeface="+mj-lt"/>
              </a:defRPr>
            </a:lvl1pPr>
          </a:lstStyle>
          <a:p>
            <a:pPr lvl="0"/>
            <a:r>
              <a:rPr lang="en-US" altLang="ja-JP"/>
              <a:t>TEXT HERE</a:t>
            </a:r>
            <a:endParaRPr lang="en-US"/>
          </a:p>
        </p:txBody>
      </p:sp>
      <p:sp>
        <p:nvSpPr>
          <p:cNvPr id="30" name="テキスト プレースホルダー 11"/>
          <p:cNvSpPr>
            <a:spLocks noGrp="1"/>
          </p:cNvSpPr>
          <p:nvPr>
            <p:ph type="body" sz="quarter" idx="15" hasCustomPrompt="1"/>
          </p:nvPr>
        </p:nvSpPr>
        <p:spPr>
          <a:xfrm>
            <a:off x="637261" y="1768125"/>
            <a:ext cx="7045907" cy="2250250"/>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cxnSp>
        <p:nvCxnSpPr>
          <p:cNvPr id="31" name="直線コネクタ 30"/>
          <p:cNvCxnSpPr/>
          <p:nvPr userDrawn="1"/>
        </p:nvCxnSpPr>
        <p:spPr>
          <a:xfrm>
            <a:off x="0" y="1678115"/>
            <a:ext cx="779305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spTree>
    <p:extLst>
      <p:ext uri="{BB962C8B-B14F-4D97-AF65-F5344CB8AC3E}">
        <p14:creationId xmlns:p14="http://schemas.microsoft.com/office/powerpoint/2010/main" val="34706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4558435"/>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4454940"/>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8" hasCustomPrompt="1"/>
          </p:nvPr>
        </p:nvSpPr>
        <p:spPr>
          <a:xfrm>
            <a:off x="10718381" y="5188506"/>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670085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659735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30" hasCustomPrompt="1"/>
          </p:nvPr>
        </p:nvSpPr>
        <p:spPr>
          <a:xfrm>
            <a:off x="2302447" y="733092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grpSp>
        <p:nvGrpSpPr>
          <p:cNvPr id="35" name="グループ化 34"/>
          <p:cNvGrpSpPr/>
          <p:nvPr userDrawn="1"/>
        </p:nvGrpSpPr>
        <p:grpSpPr>
          <a:xfrm rot="10800000" flipV="1">
            <a:off x="1852397" y="2366675"/>
            <a:ext cx="6930769" cy="630070"/>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34" hasCustomPrompt="1"/>
          </p:nvPr>
        </p:nvSpPr>
        <p:spPr>
          <a:xfrm>
            <a:off x="2257442" y="226318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a:t>TEXT HERE</a:t>
            </a:r>
            <a:endParaRPr lang="en-US"/>
          </a:p>
        </p:txBody>
      </p:sp>
      <p:sp>
        <p:nvSpPr>
          <p:cNvPr id="39" name="テキスト プレースホルダー 11"/>
          <p:cNvSpPr>
            <a:spLocks noGrp="1"/>
          </p:cNvSpPr>
          <p:nvPr>
            <p:ph type="body" sz="quarter" idx="35" hasCustomPrompt="1"/>
          </p:nvPr>
        </p:nvSpPr>
        <p:spPr>
          <a:xfrm>
            <a:off x="2302447" y="299674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Tree>
    <p:extLst>
      <p:ext uri="{BB962C8B-B14F-4D97-AF65-F5344CB8AC3E}">
        <p14:creationId xmlns:p14="http://schemas.microsoft.com/office/powerpoint/2010/main" val="36822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cxnSp>
        <p:nvCxnSpPr>
          <p:cNvPr id="8" name="直線コネクタ 7"/>
          <p:cNvCxnSpPr>
            <a:endCxn id="33" idx="4"/>
          </p:cNvCxnSpPr>
          <p:nvPr userDrawn="1"/>
        </p:nvCxnSpPr>
        <p:spPr>
          <a:xfrm>
            <a:off x="9142412" y="0"/>
            <a:ext cx="1" cy="968900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57192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46842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30" hasCustomPrompt="1"/>
          </p:nvPr>
        </p:nvSpPr>
        <p:spPr>
          <a:xfrm>
            <a:off x="2302447" y="520199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a:t>0000</a:t>
            </a:r>
            <a:endParaRPr lang="en-US"/>
          </a:p>
        </p:txBody>
      </p:sp>
    </p:spTree>
    <p:extLst>
      <p:ext uri="{BB962C8B-B14F-4D97-AF65-F5344CB8AC3E}">
        <p14:creationId xmlns:p14="http://schemas.microsoft.com/office/powerpoint/2010/main" val="42128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円/楕円 43"/>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アーチ 54"/>
          <p:cNvSpPr/>
          <p:nvPr userDrawn="1"/>
        </p:nvSpPr>
        <p:spPr>
          <a:xfrm rot="4322625">
            <a:off x="1095952" y="1904833"/>
            <a:ext cx="6532602" cy="63767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9" name="タイトル 1"/>
          <p:cNvSpPr>
            <a:spLocks noGrp="1"/>
          </p:cNvSpPr>
          <p:nvPr userDrawn="1">
            <p:ph type="title" hasCustomPrompt="1"/>
          </p:nvPr>
        </p:nvSpPr>
        <p:spPr>
          <a:xfrm>
            <a:off x="1132316" y="2353190"/>
            <a:ext cx="6480720" cy="2655295"/>
          </a:xfrm>
          <a:prstGeom prst="rect">
            <a:avLst/>
          </a:prstGeom>
        </p:spPr>
        <p:txBody>
          <a:bodyPr anchor="b"/>
          <a:lstStyle>
            <a:lvl1pPr algn="ctr">
              <a:defRPr sz="5400" spc="1500" baseline="0"/>
            </a:lvl1pPr>
          </a:lstStyle>
          <a:p>
            <a:r>
              <a:rPr lang="en-US" altLang="ja-JP"/>
              <a:t>WORD</a:t>
            </a:r>
            <a:endParaRPr kumimoji="1" lang="ja-JP" altLang="en-US"/>
          </a:p>
        </p:txBody>
      </p:sp>
      <p:sp>
        <p:nvSpPr>
          <p:cNvPr id="10" name="円/楕円 9"/>
          <p:cNvSpPr/>
          <p:nvPr userDrawn="1"/>
        </p:nvSpPr>
        <p:spPr>
          <a:xfrm>
            <a:off x="7343006" y="496348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731566" y="298326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5137761" y="1835632"/>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6731566" y="683009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5137761" y="800131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 name="直線コネクタ 5"/>
          <p:cNvCxnSpPr>
            <a:stCxn id="12" idx="6"/>
          </p:cNvCxnSpPr>
          <p:nvPr userDrawn="1"/>
        </p:nvCxnSpPr>
        <p:spPr>
          <a:xfrm>
            <a:off x="5497801" y="2015652"/>
            <a:ext cx="387043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7091606" y="3163280"/>
            <a:ext cx="250165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7703046" y="5143500"/>
            <a:ext cx="181022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7091606" y="7010117"/>
            <a:ext cx="242166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5317781" y="8181337"/>
            <a:ext cx="419549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9142413" y="451343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円/楕円 14"/>
          <p:cNvSpPr/>
          <p:nvPr userDrawn="1"/>
        </p:nvSpPr>
        <p:spPr>
          <a:xfrm>
            <a:off x="9142413" y="118306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円/楕円 15"/>
          <p:cNvSpPr/>
          <p:nvPr userDrawn="1"/>
        </p:nvSpPr>
        <p:spPr>
          <a:xfrm>
            <a:off x="9142413" y="284824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9142413" y="784380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9142413" y="617861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図プレースホルダー 7"/>
          <p:cNvSpPr>
            <a:spLocks noGrp="1"/>
          </p:cNvSpPr>
          <p:nvPr userDrawn="1">
            <p:ph type="pic" sz="quarter" idx="16" hasCustomPrompt="1"/>
          </p:nvPr>
        </p:nvSpPr>
        <p:spPr>
          <a:xfrm>
            <a:off x="9464426" y="1505073"/>
            <a:ext cx="616114" cy="616114"/>
          </a:xfrm>
        </p:spPr>
        <p:txBody>
          <a:bodyPr>
            <a:normAutofit/>
          </a:bodyPr>
          <a:lstStyle>
            <a:lvl1pPr>
              <a:defRPr sz="1600"/>
            </a:lvl1pPr>
          </a:lstStyle>
          <a:p>
            <a:r>
              <a:rPr kumimoji="1" lang="en-US" altLang="ja-JP"/>
              <a:t>ICON</a:t>
            </a:r>
            <a:endParaRPr kumimoji="1" lang="ja-JP" altLang="en-US"/>
          </a:p>
        </p:txBody>
      </p:sp>
      <p:sp>
        <p:nvSpPr>
          <p:cNvPr id="34" name="図プレースホルダー 7"/>
          <p:cNvSpPr>
            <a:spLocks noGrp="1"/>
          </p:cNvSpPr>
          <p:nvPr userDrawn="1">
            <p:ph type="pic" sz="quarter" idx="17" hasCustomPrompt="1"/>
          </p:nvPr>
        </p:nvSpPr>
        <p:spPr>
          <a:xfrm>
            <a:off x="9464426" y="3163280"/>
            <a:ext cx="616114" cy="616114"/>
          </a:xfrm>
        </p:spPr>
        <p:txBody>
          <a:bodyPr>
            <a:normAutofit/>
          </a:bodyPr>
          <a:lstStyle>
            <a:lvl1pPr>
              <a:defRPr sz="1600"/>
            </a:lvl1pPr>
          </a:lstStyle>
          <a:p>
            <a:r>
              <a:rPr kumimoji="1" lang="en-US" altLang="ja-JP"/>
              <a:t>ICON</a:t>
            </a:r>
            <a:endParaRPr kumimoji="1" lang="ja-JP" altLang="en-US"/>
          </a:p>
        </p:txBody>
      </p:sp>
      <p:sp>
        <p:nvSpPr>
          <p:cNvPr id="35" name="図プレースホルダー 7"/>
          <p:cNvSpPr>
            <a:spLocks noGrp="1"/>
          </p:cNvSpPr>
          <p:nvPr userDrawn="1">
            <p:ph type="pic" sz="quarter" idx="18" hasCustomPrompt="1"/>
          </p:nvPr>
        </p:nvSpPr>
        <p:spPr>
          <a:xfrm>
            <a:off x="9464426" y="4790437"/>
            <a:ext cx="616114" cy="616114"/>
          </a:xfrm>
        </p:spPr>
        <p:txBody>
          <a:bodyPr>
            <a:normAutofit/>
          </a:bodyPr>
          <a:lstStyle>
            <a:lvl1pPr>
              <a:defRPr sz="1600"/>
            </a:lvl1pPr>
          </a:lstStyle>
          <a:p>
            <a:r>
              <a:rPr kumimoji="1" lang="en-US" altLang="ja-JP"/>
              <a:t>ICON</a:t>
            </a:r>
            <a:endParaRPr kumimoji="1" lang="ja-JP" altLang="en-US"/>
          </a:p>
        </p:txBody>
      </p:sp>
      <p:sp>
        <p:nvSpPr>
          <p:cNvPr id="36" name="図プレースホルダー 7"/>
          <p:cNvSpPr>
            <a:spLocks noGrp="1"/>
          </p:cNvSpPr>
          <p:nvPr userDrawn="1">
            <p:ph type="pic" sz="quarter" idx="19" hasCustomPrompt="1"/>
          </p:nvPr>
        </p:nvSpPr>
        <p:spPr>
          <a:xfrm>
            <a:off x="9464426" y="6500628"/>
            <a:ext cx="616114" cy="616114"/>
          </a:xfrm>
        </p:spPr>
        <p:txBody>
          <a:bodyPr>
            <a:normAutofit/>
          </a:bodyPr>
          <a:lstStyle>
            <a:lvl1pPr>
              <a:defRPr sz="1600"/>
            </a:lvl1pPr>
          </a:lstStyle>
          <a:p>
            <a:r>
              <a:rPr kumimoji="1" lang="en-US" altLang="ja-JP"/>
              <a:t>ICON</a:t>
            </a:r>
            <a:endParaRPr kumimoji="1" lang="ja-JP" altLang="en-US"/>
          </a:p>
        </p:txBody>
      </p:sp>
      <p:sp>
        <p:nvSpPr>
          <p:cNvPr id="37" name="図プレースホルダー 7"/>
          <p:cNvSpPr>
            <a:spLocks noGrp="1"/>
          </p:cNvSpPr>
          <p:nvPr userDrawn="1">
            <p:ph type="pic" sz="quarter" idx="20" hasCustomPrompt="1"/>
          </p:nvPr>
        </p:nvSpPr>
        <p:spPr>
          <a:xfrm>
            <a:off x="9464426" y="8165813"/>
            <a:ext cx="616114" cy="616114"/>
          </a:xfrm>
        </p:spPr>
        <p:txBody>
          <a:bodyPr>
            <a:normAutofit/>
          </a:bodyPr>
          <a:lstStyle>
            <a:lvl1pPr>
              <a:defRPr sz="1600"/>
            </a:lvl1pPr>
          </a:lstStyle>
          <a:p>
            <a:r>
              <a:rPr kumimoji="1" lang="en-US" altLang="ja-JP"/>
              <a:t>ICON</a:t>
            </a:r>
            <a:endParaRPr kumimoji="1" lang="ja-JP" altLang="en-US"/>
          </a:p>
        </p:txBody>
      </p:sp>
      <p:sp>
        <p:nvSpPr>
          <p:cNvPr id="38" name="テキスト プレースホルダー 11"/>
          <p:cNvSpPr>
            <a:spLocks noGrp="1"/>
          </p:cNvSpPr>
          <p:nvPr userDrawn="1">
            <p:ph type="body" sz="quarter" idx="26" hasCustomPrompt="1"/>
          </p:nvPr>
        </p:nvSpPr>
        <p:spPr>
          <a:xfrm>
            <a:off x="10538361" y="10654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39" name="テキスト プレースホルダー 11"/>
          <p:cNvSpPr>
            <a:spLocks noGrp="1"/>
          </p:cNvSpPr>
          <p:nvPr userDrawn="1">
            <p:ph type="body" sz="quarter" idx="28" hasCustomPrompt="1"/>
          </p:nvPr>
        </p:nvSpPr>
        <p:spPr>
          <a:xfrm>
            <a:off x="10538361" y="1785565"/>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40" name="テキスト プレースホルダー 11"/>
          <p:cNvSpPr>
            <a:spLocks noGrp="1"/>
          </p:cNvSpPr>
          <p:nvPr userDrawn="1">
            <p:ph type="body" sz="quarter" idx="29" hasCustomPrompt="1"/>
          </p:nvPr>
        </p:nvSpPr>
        <p:spPr>
          <a:xfrm>
            <a:off x="10538361" y="273067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41" name="テキスト プレースホルダー 11"/>
          <p:cNvSpPr>
            <a:spLocks noGrp="1"/>
          </p:cNvSpPr>
          <p:nvPr userDrawn="1">
            <p:ph type="body" sz="quarter" idx="30" hasCustomPrompt="1"/>
          </p:nvPr>
        </p:nvSpPr>
        <p:spPr>
          <a:xfrm>
            <a:off x="10538361" y="345075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46" name="テキスト プレースホルダー 11"/>
          <p:cNvSpPr>
            <a:spLocks noGrp="1"/>
          </p:cNvSpPr>
          <p:nvPr userDrawn="1">
            <p:ph type="body" sz="quarter" idx="31" hasCustomPrompt="1"/>
          </p:nvPr>
        </p:nvSpPr>
        <p:spPr>
          <a:xfrm>
            <a:off x="10538361" y="439502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47" name="テキスト プレースホルダー 11"/>
          <p:cNvSpPr>
            <a:spLocks noGrp="1"/>
          </p:cNvSpPr>
          <p:nvPr userDrawn="1">
            <p:ph type="body" sz="quarter" idx="32" hasCustomPrompt="1"/>
          </p:nvPr>
        </p:nvSpPr>
        <p:spPr>
          <a:xfrm>
            <a:off x="10538361" y="511510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48" name="テキスト プレースホルダー 11"/>
          <p:cNvSpPr>
            <a:spLocks noGrp="1"/>
          </p:cNvSpPr>
          <p:nvPr userDrawn="1">
            <p:ph type="body" sz="quarter" idx="33" hasCustomPrompt="1"/>
          </p:nvPr>
        </p:nvSpPr>
        <p:spPr>
          <a:xfrm>
            <a:off x="10538361" y="6072562"/>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49" name="テキスト プレースホルダー 11"/>
          <p:cNvSpPr>
            <a:spLocks noGrp="1"/>
          </p:cNvSpPr>
          <p:nvPr userDrawn="1">
            <p:ph type="body" sz="quarter" idx="34" hasCustomPrompt="1"/>
          </p:nvPr>
        </p:nvSpPr>
        <p:spPr>
          <a:xfrm>
            <a:off x="10538361" y="6792642"/>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52" name="テキスト プレースホルダー 11"/>
          <p:cNvSpPr>
            <a:spLocks noGrp="1"/>
          </p:cNvSpPr>
          <p:nvPr userDrawn="1">
            <p:ph type="body" sz="quarter" idx="35" hasCustomPrompt="1"/>
          </p:nvPr>
        </p:nvSpPr>
        <p:spPr>
          <a:xfrm>
            <a:off x="10538361" y="7717456"/>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53" name="テキスト プレースホルダー 11"/>
          <p:cNvSpPr>
            <a:spLocks noGrp="1"/>
          </p:cNvSpPr>
          <p:nvPr userDrawn="1">
            <p:ph type="body" sz="quarter" idx="36" hasCustomPrompt="1"/>
          </p:nvPr>
        </p:nvSpPr>
        <p:spPr>
          <a:xfrm>
            <a:off x="10538361" y="8437536"/>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54" name="テキスト プレースホルダー 11"/>
          <p:cNvSpPr>
            <a:spLocks noGrp="1"/>
          </p:cNvSpPr>
          <p:nvPr userDrawn="1">
            <p:ph type="body" sz="quarter" idx="37" hasCustomPrompt="1"/>
          </p:nvPr>
        </p:nvSpPr>
        <p:spPr>
          <a:xfrm>
            <a:off x="1357342" y="5166756"/>
            <a:ext cx="5734264" cy="1686934"/>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a:t>Text Here</a:t>
            </a:r>
          </a:p>
          <a:p>
            <a:pPr lvl="0"/>
            <a:endParaRPr lang="en-US" altLang="ja-JP"/>
          </a:p>
          <a:p>
            <a:pPr lvl="0"/>
            <a:endParaRPr lang="en-US" altLang="ja-JP"/>
          </a:p>
        </p:txBody>
      </p:sp>
    </p:spTree>
    <p:extLst>
      <p:ext uri="{BB962C8B-B14F-4D97-AF65-F5344CB8AC3E}">
        <p14:creationId xmlns:p14="http://schemas.microsoft.com/office/powerpoint/2010/main" val="27695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10521331" y="3403659"/>
            <a:ext cx="807522" cy="2889715"/>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257370">
            <a:off x="5185260" y="5869919"/>
            <a:ext cx="735604" cy="2693452"/>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5" name="上矢印 4"/>
          <p:cNvSpPr/>
          <p:nvPr userDrawn="1"/>
        </p:nvSpPr>
        <p:spPr>
          <a:xfrm rot="3102645">
            <a:off x="12136692" y="687137"/>
            <a:ext cx="2477967" cy="6357058"/>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二等辺三角形 5"/>
          <p:cNvSpPr/>
          <p:nvPr userDrawn="1"/>
        </p:nvSpPr>
        <p:spPr>
          <a:xfrm rot="13925698">
            <a:off x="3105362" y="5193539"/>
            <a:ext cx="874064" cy="5122276"/>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rot="19289162">
            <a:off x="4713645" y="5437249"/>
            <a:ext cx="6968744" cy="1093042"/>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4257656" y="6155100"/>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a:t>1</a:t>
            </a:r>
            <a:endParaRPr kumimoji="1" lang="ja-JP" altLang="en-US"/>
          </a:p>
        </p:txBody>
      </p:sp>
      <p:sp>
        <p:nvSpPr>
          <p:cNvPr id="19" name="円/楕円 18"/>
          <p:cNvSpPr/>
          <p:nvPr userDrawn="1"/>
        </p:nvSpPr>
        <p:spPr>
          <a:xfrm>
            <a:off x="7370114" y="6322204"/>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a:t>2</a:t>
            </a:r>
            <a:endParaRPr kumimoji="1" lang="ja-JP" altLang="en-US"/>
          </a:p>
        </p:txBody>
      </p:sp>
      <p:sp>
        <p:nvSpPr>
          <p:cNvPr id="20" name="円/楕円 19"/>
          <p:cNvSpPr/>
          <p:nvPr userDrawn="1"/>
        </p:nvSpPr>
        <p:spPr>
          <a:xfrm>
            <a:off x="9555832" y="3685458"/>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a:t>3</a:t>
            </a:r>
            <a:endParaRPr kumimoji="1" lang="ja-JP" altLang="en-US"/>
          </a:p>
        </p:txBody>
      </p:sp>
      <p:sp>
        <p:nvSpPr>
          <p:cNvPr id="21" name="円/楕円 20"/>
          <p:cNvSpPr/>
          <p:nvPr userDrawn="1"/>
        </p:nvSpPr>
        <p:spPr>
          <a:xfrm>
            <a:off x="13375675" y="3608273"/>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a:t>4</a:t>
            </a:r>
            <a:endParaRPr kumimoji="1" lang="ja-JP" altLang="en-US"/>
          </a:p>
        </p:txBody>
      </p:sp>
      <p:sp>
        <p:nvSpPr>
          <p:cNvPr id="22" name="テキスト プレースホルダー 11"/>
          <p:cNvSpPr>
            <a:spLocks noGrp="1"/>
          </p:cNvSpPr>
          <p:nvPr>
            <p:ph type="body" sz="quarter" idx="18" hasCustomPrompt="1"/>
          </p:nvPr>
        </p:nvSpPr>
        <p:spPr>
          <a:xfrm>
            <a:off x="465695" y="45528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19" hasCustomPrompt="1"/>
          </p:nvPr>
        </p:nvSpPr>
        <p:spPr>
          <a:xfrm>
            <a:off x="465695" y="40115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24" name="テキスト プレースホルダー 11"/>
          <p:cNvSpPr>
            <a:spLocks noGrp="1"/>
          </p:cNvSpPr>
          <p:nvPr>
            <p:ph type="body" sz="quarter" idx="20" hasCustomPrompt="1"/>
          </p:nvPr>
        </p:nvSpPr>
        <p:spPr>
          <a:xfrm>
            <a:off x="8333116" y="711031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5" name="テキスト プレースホルダー 11"/>
          <p:cNvSpPr>
            <a:spLocks noGrp="1"/>
          </p:cNvSpPr>
          <p:nvPr>
            <p:ph type="body" sz="quarter" idx="21" hasCustomPrompt="1"/>
          </p:nvPr>
        </p:nvSpPr>
        <p:spPr>
          <a:xfrm>
            <a:off x="8333116" y="656905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26" name="テキスト プレースホルダー 11"/>
          <p:cNvSpPr>
            <a:spLocks noGrp="1"/>
          </p:cNvSpPr>
          <p:nvPr>
            <p:ph type="body" sz="quarter" idx="22" hasCustomPrompt="1"/>
          </p:nvPr>
        </p:nvSpPr>
        <p:spPr>
          <a:xfrm>
            <a:off x="8648151" y="163431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7" name="テキスト プレースホルダー 11"/>
          <p:cNvSpPr>
            <a:spLocks noGrp="1"/>
          </p:cNvSpPr>
          <p:nvPr>
            <p:ph type="body" sz="quarter" idx="23" hasCustomPrompt="1"/>
          </p:nvPr>
        </p:nvSpPr>
        <p:spPr>
          <a:xfrm>
            <a:off x="8648151" y="109305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24" hasCustomPrompt="1"/>
          </p:nvPr>
        </p:nvSpPr>
        <p:spPr>
          <a:xfrm>
            <a:off x="13517145" y="51447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29" name="テキスト プレースホルダー 11"/>
          <p:cNvSpPr>
            <a:spLocks noGrp="1"/>
          </p:cNvSpPr>
          <p:nvPr>
            <p:ph type="body" sz="quarter" idx="25" hasCustomPrompt="1"/>
          </p:nvPr>
        </p:nvSpPr>
        <p:spPr>
          <a:xfrm>
            <a:off x="13517145" y="46034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a:t>TEXT HERE</a:t>
            </a:r>
            <a:endParaRPr lang="en-US"/>
          </a:p>
        </p:txBody>
      </p:sp>
      <p:cxnSp>
        <p:nvCxnSpPr>
          <p:cNvPr id="35" name="直線コネクタ 34"/>
          <p:cNvCxnSpPr/>
          <p:nvPr userDrawn="1"/>
        </p:nvCxnSpPr>
        <p:spPr>
          <a:xfrm flipH="1">
            <a:off x="7193" y="2791178"/>
            <a:ext cx="801234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586569" y="578034"/>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24240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a:p>
        </p:txBody>
      </p:sp>
      <p:sp>
        <p:nvSpPr>
          <p:cNvPr id="20" name="フローチャート: データ 19"/>
          <p:cNvSpPr/>
          <p:nvPr userDrawn="1"/>
        </p:nvSpPr>
        <p:spPr>
          <a:xfrm>
            <a:off x="3424072" y="2668224"/>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flipH="1">
            <a:off x="405326" y="1093050"/>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flipH="1">
            <a:off x="3438677" y="3210525"/>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フローチャート: データ 26"/>
          <p:cNvSpPr/>
          <p:nvPr userDrawn="1"/>
        </p:nvSpPr>
        <p:spPr>
          <a:xfrm>
            <a:off x="6443668" y="4785700"/>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userDrawn="1"/>
        </p:nvSpPr>
        <p:spPr>
          <a:xfrm flipH="1">
            <a:off x="6465943" y="5328001"/>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フローチャート: データ 28"/>
          <p:cNvSpPr/>
          <p:nvPr userDrawn="1"/>
        </p:nvSpPr>
        <p:spPr>
          <a:xfrm>
            <a:off x="9470934" y="6903176"/>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flipH="1">
            <a:off x="9476256" y="7445477"/>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flipH="1">
            <a:off x="405326" y="109305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userDrawn="1"/>
        </p:nvSpPr>
        <p:spPr>
          <a:xfrm flipH="1">
            <a:off x="3438677" y="3210524"/>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平行四辺形 32"/>
          <p:cNvSpPr/>
          <p:nvPr userDrawn="1"/>
        </p:nvSpPr>
        <p:spPr>
          <a:xfrm flipH="1">
            <a:off x="6465943" y="532800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9470934" y="7445476"/>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24" hasCustomPrompt="1"/>
          </p:nvPr>
        </p:nvSpPr>
        <p:spPr>
          <a:xfrm>
            <a:off x="960201" y="126941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a:t>0</a:t>
            </a:r>
            <a:endParaRPr lang="en-US"/>
          </a:p>
        </p:txBody>
      </p:sp>
      <p:sp>
        <p:nvSpPr>
          <p:cNvPr id="36" name="テキスト プレースホルダー 11"/>
          <p:cNvSpPr>
            <a:spLocks noGrp="1"/>
          </p:cNvSpPr>
          <p:nvPr>
            <p:ph type="body" sz="quarter" idx="25" hasCustomPrompt="1"/>
          </p:nvPr>
        </p:nvSpPr>
        <p:spPr>
          <a:xfrm>
            <a:off x="4008647" y="3383823"/>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a:t>0</a:t>
            </a:r>
            <a:endParaRPr lang="en-US"/>
          </a:p>
        </p:txBody>
      </p:sp>
      <p:sp>
        <p:nvSpPr>
          <p:cNvPr id="37" name="テキスト プレースホルダー 11"/>
          <p:cNvSpPr>
            <a:spLocks noGrp="1"/>
          </p:cNvSpPr>
          <p:nvPr>
            <p:ph type="body" sz="quarter" idx="26" hasCustomPrompt="1"/>
          </p:nvPr>
        </p:nvSpPr>
        <p:spPr>
          <a:xfrm>
            <a:off x="7035913" y="550130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a:t>0</a:t>
            </a:r>
            <a:endParaRPr lang="en-US"/>
          </a:p>
        </p:txBody>
      </p:sp>
      <p:sp>
        <p:nvSpPr>
          <p:cNvPr id="38" name="テキスト プレースホルダー 11"/>
          <p:cNvSpPr>
            <a:spLocks noGrp="1"/>
          </p:cNvSpPr>
          <p:nvPr>
            <p:ph type="body" sz="quarter" idx="27" hasCustomPrompt="1"/>
          </p:nvPr>
        </p:nvSpPr>
        <p:spPr>
          <a:xfrm>
            <a:off x="10040904" y="7618775"/>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a:t>0</a:t>
            </a:r>
            <a:endParaRPr lang="en-US"/>
          </a:p>
        </p:txBody>
      </p:sp>
      <p:sp>
        <p:nvSpPr>
          <p:cNvPr id="39" name="テキスト プレースホルダー 11"/>
          <p:cNvSpPr>
            <a:spLocks noGrp="1"/>
          </p:cNvSpPr>
          <p:nvPr>
            <p:ph type="body" sz="quarter" idx="28" hasCustomPrompt="1"/>
          </p:nvPr>
        </p:nvSpPr>
        <p:spPr>
          <a:xfrm>
            <a:off x="2167431" y="1002439"/>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a:t>TEXT HERE</a:t>
            </a:r>
            <a:endParaRPr lang="en-US"/>
          </a:p>
        </p:txBody>
      </p:sp>
      <p:sp>
        <p:nvSpPr>
          <p:cNvPr id="40" name="テキスト プレースホルダー 11"/>
          <p:cNvSpPr>
            <a:spLocks noGrp="1"/>
          </p:cNvSpPr>
          <p:nvPr>
            <p:ph type="body" sz="quarter" idx="29" hasCustomPrompt="1"/>
          </p:nvPr>
        </p:nvSpPr>
        <p:spPr>
          <a:xfrm>
            <a:off x="2438450" y="1723122"/>
            <a:ext cx="5972971" cy="945103"/>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a:t>Text Here</a:t>
            </a:r>
            <a:endParaRPr lang="en-US"/>
          </a:p>
        </p:txBody>
      </p:sp>
      <p:sp>
        <p:nvSpPr>
          <p:cNvPr id="41" name="テキスト プレースホルダー 11"/>
          <p:cNvSpPr>
            <a:spLocks noGrp="1"/>
          </p:cNvSpPr>
          <p:nvPr>
            <p:ph type="body" sz="quarter" idx="30" hasCustomPrompt="1"/>
          </p:nvPr>
        </p:nvSpPr>
        <p:spPr>
          <a:xfrm>
            <a:off x="5219874" y="3119913"/>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a:t>TEXT HERE</a:t>
            </a:r>
            <a:endParaRPr lang="en-US"/>
          </a:p>
        </p:txBody>
      </p:sp>
      <p:sp>
        <p:nvSpPr>
          <p:cNvPr id="42" name="テキスト プレースホルダー 11"/>
          <p:cNvSpPr>
            <a:spLocks noGrp="1"/>
          </p:cNvSpPr>
          <p:nvPr>
            <p:ph type="body" sz="quarter" idx="31" hasCustomPrompt="1"/>
          </p:nvPr>
        </p:nvSpPr>
        <p:spPr>
          <a:xfrm>
            <a:off x="5490893" y="3840596"/>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43" name="テキスト プレースホルダー 11"/>
          <p:cNvSpPr>
            <a:spLocks noGrp="1"/>
          </p:cNvSpPr>
          <p:nvPr>
            <p:ph type="body" sz="quarter" idx="32" hasCustomPrompt="1"/>
          </p:nvPr>
        </p:nvSpPr>
        <p:spPr>
          <a:xfrm>
            <a:off x="8206875" y="5237390"/>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a:t>TEXT HERE</a:t>
            </a:r>
            <a:endParaRPr lang="en-US"/>
          </a:p>
        </p:txBody>
      </p:sp>
      <p:sp>
        <p:nvSpPr>
          <p:cNvPr id="44" name="テキスト プレースホルダー 11"/>
          <p:cNvSpPr>
            <a:spLocks noGrp="1"/>
          </p:cNvSpPr>
          <p:nvPr>
            <p:ph type="body" sz="quarter" idx="33" hasCustomPrompt="1"/>
          </p:nvPr>
        </p:nvSpPr>
        <p:spPr>
          <a:xfrm>
            <a:off x="8477894" y="5958073"/>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45" name="テキスト プレースホルダー 11"/>
          <p:cNvSpPr>
            <a:spLocks noGrp="1"/>
          </p:cNvSpPr>
          <p:nvPr>
            <p:ph type="body" sz="quarter" idx="34" hasCustomPrompt="1"/>
          </p:nvPr>
        </p:nvSpPr>
        <p:spPr>
          <a:xfrm>
            <a:off x="11225141" y="7354865"/>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a:t>TEXT HERE</a:t>
            </a:r>
            <a:endParaRPr lang="en-US"/>
          </a:p>
        </p:txBody>
      </p:sp>
      <p:sp>
        <p:nvSpPr>
          <p:cNvPr id="46" name="テキスト プレースホルダー 11"/>
          <p:cNvSpPr>
            <a:spLocks noGrp="1"/>
          </p:cNvSpPr>
          <p:nvPr>
            <p:ph type="body" sz="quarter" idx="35" hasCustomPrompt="1"/>
          </p:nvPr>
        </p:nvSpPr>
        <p:spPr>
          <a:xfrm>
            <a:off x="11496160" y="8075548"/>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47" name="テキスト プレースホルダー 11"/>
          <p:cNvSpPr>
            <a:spLocks noGrp="1"/>
          </p:cNvSpPr>
          <p:nvPr>
            <p:ph type="body" sz="quarter" idx="14" hasCustomPrompt="1"/>
          </p:nvPr>
        </p:nvSpPr>
        <p:spPr>
          <a:xfrm>
            <a:off x="630069" y="5671751"/>
            <a:ext cx="6088231" cy="2090619"/>
          </a:xfrm>
        </p:spPr>
        <p:txBody>
          <a:bodyPr anchor="b">
            <a:noAutofit/>
          </a:bodyPr>
          <a:lstStyle>
            <a:lvl1pPr algn="l">
              <a:spcBef>
                <a:spcPts val="0"/>
              </a:spcBef>
              <a:defRPr sz="5400" spc="1500" baseline="0">
                <a:solidFill>
                  <a:schemeClr val="accent1"/>
                </a:solidFill>
                <a:latin typeface="+mj-lt"/>
              </a:defRPr>
            </a:lvl1pPr>
          </a:lstStyle>
          <a:p>
            <a:pPr lvl="0"/>
            <a:r>
              <a:rPr lang="en-US" altLang="ja-JP"/>
              <a:t>TEXT HERE</a:t>
            </a:r>
          </a:p>
        </p:txBody>
      </p:sp>
      <p:sp>
        <p:nvSpPr>
          <p:cNvPr id="48" name="テキスト プレースホルダー 11"/>
          <p:cNvSpPr>
            <a:spLocks noGrp="1"/>
          </p:cNvSpPr>
          <p:nvPr>
            <p:ph type="body" sz="quarter" idx="15" hasCustomPrompt="1"/>
          </p:nvPr>
        </p:nvSpPr>
        <p:spPr>
          <a:xfrm>
            <a:off x="630069" y="7798795"/>
            <a:ext cx="7658042" cy="157517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cxnSp>
        <p:nvCxnSpPr>
          <p:cNvPr id="49" name="直線コネクタ 48"/>
          <p:cNvCxnSpPr/>
          <p:nvPr userDrawn="1"/>
        </p:nvCxnSpPr>
        <p:spPr>
          <a:xfrm>
            <a:off x="0" y="7708785"/>
            <a:ext cx="82881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 name="平行四辺形 5"/>
          <p:cNvSpPr/>
          <p:nvPr userDrawn="1"/>
        </p:nvSpPr>
        <p:spPr>
          <a:xfrm>
            <a:off x="852615" y="2488885"/>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a:off x="617837" y="385611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6"/>
          <p:cNvSpPr/>
          <p:nvPr userDrawn="1"/>
        </p:nvSpPr>
        <p:spPr>
          <a:xfrm flipV="1">
            <a:off x="617837" y="521903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5"/>
          <p:cNvSpPr/>
          <p:nvPr userDrawn="1"/>
        </p:nvSpPr>
        <p:spPr>
          <a:xfrm flipV="1">
            <a:off x="852615" y="5458626"/>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図プレースホルダー 7"/>
          <p:cNvSpPr>
            <a:spLocks noGrp="1"/>
          </p:cNvSpPr>
          <p:nvPr>
            <p:ph type="pic" sz="quarter" idx="16" hasCustomPrompt="1"/>
          </p:nvPr>
        </p:nvSpPr>
        <p:spPr>
          <a:xfrm>
            <a:off x="10448351" y="2753104"/>
            <a:ext cx="793284" cy="793284"/>
          </a:xfrm>
        </p:spPr>
        <p:txBody>
          <a:bodyPr>
            <a:normAutofit/>
          </a:bodyPr>
          <a:lstStyle>
            <a:lvl1pPr>
              <a:defRPr sz="1600"/>
            </a:lvl1pPr>
          </a:lstStyle>
          <a:p>
            <a:r>
              <a:rPr kumimoji="1" lang="en-US" altLang="ja-JP"/>
              <a:t>ICON</a:t>
            </a:r>
            <a:endParaRPr kumimoji="1" lang="ja-JP" altLang="en-US"/>
          </a:p>
        </p:txBody>
      </p:sp>
      <p:sp>
        <p:nvSpPr>
          <p:cNvPr id="17" name="図プレースホルダー 7"/>
          <p:cNvSpPr>
            <a:spLocks noGrp="1"/>
          </p:cNvSpPr>
          <p:nvPr>
            <p:ph type="pic" sz="quarter" idx="17" hasCustomPrompt="1"/>
          </p:nvPr>
        </p:nvSpPr>
        <p:spPr>
          <a:xfrm>
            <a:off x="10448351" y="4104964"/>
            <a:ext cx="793284" cy="793284"/>
          </a:xfrm>
        </p:spPr>
        <p:txBody>
          <a:bodyPr>
            <a:normAutofit/>
          </a:bodyPr>
          <a:lstStyle>
            <a:lvl1pPr>
              <a:defRPr sz="1600"/>
            </a:lvl1pPr>
          </a:lstStyle>
          <a:p>
            <a:r>
              <a:rPr kumimoji="1" lang="en-US" altLang="ja-JP"/>
              <a:t>ICON</a:t>
            </a:r>
            <a:endParaRPr kumimoji="1" lang="ja-JP" altLang="en-US"/>
          </a:p>
        </p:txBody>
      </p:sp>
      <p:sp>
        <p:nvSpPr>
          <p:cNvPr id="18" name="図プレースホルダー 7"/>
          <p:cNvSpPr>
            <a:spLocks noGrp="1"/>
          </p:cNvSpPr>
          <p:nvPr>
            <p:ph type="pic" sz="quarter" idx="18" hasCustomPrompt="1"/>
          </p:nvPr>
        </p:nvSpPr>
        <p:spPr>
          <a:xfrm>
            <a:off x="10448351" y="5456824"/>
            <a:ext cx="793284" cy="793284"/>
          </a:xfrm>
        </p:spPr>
        <p:txBody>
          <a:bodyPr>
            <a:normAutofit/>
          </a:bodyPr>
          <a:lstStyle>
            <a:lvl1pPr>
              <a:defRPr sz="1600"/>
            </a:lvl1pPr>
          </a:lstStyle>
          <a:p>
            <a:r>
              <a:rPr kumimoji="1" lang="en-US" altLang="ja-JP"/>
              <a:t>ICON</a:t>
            </a:r>
            <a:endParaRPr kumimoji="1" lang="ja-JP" altLang="en-US"/>
          </a:p>
        </p:txBody>
      </p:sp>
      <p:sp>
        <p:nvSpPr>
          <p:cNvPr id="19" name="図プレースホルダー 7"/>
          <p:cNvSpPr>
            <a:spLocks noGrp="1"/>
          </p:cNvSpPr>
          <p:nvPr>
            <p:ph type="pic" sz="quarter" idx="19" hasCustomPrompt="1"/>
          </p:nvPr>
        </p:nvSpPr>
        <p:spPr>
          <a:xfrm>
            <a:off x="10448351" y="6808685"/>
            <a:ext cx="793284" cy="793284"/>
          </a:xfrm>
        </p:spPr>
        <p:txBody>
          <a:bodyPr>
            <a:normAutofit/>
          </a:bodyPr>
          <a:lstStyle>
            <a:lvl1pPr>
              <a:defRPr sz="1600"/>
            </a:lvl1pPr>
          </a:lstStyle>
          <a:p>
            <a:r>
              <a:rPr kumimoji="1" lang="en-US" altLang="ja-JP"/>
              <a:t>ICON</a:t>
            </a:r>
            <a:endParaRPr kumimoji="1" lang="ja-JP" altLang="en-US"/>
          </a:p>
        </p:txBody>
      </p:sp>
      <p:sp>
        <p:nvSpPr>
          <p:cNvPr id="20" name="テキスト プレースホルダー 11"/>
          <p:cNvSpPr>
            <a:spLocks noGrp="1"/>
          </p:cNvSpPr>
          <p:nvPr>
            <p:ph type="body" sz="quarter" idx="31" hasCustomPrompt="1"/>
          </p:nvPr>
        </p:nvSpPr>
        <p:spPr>
          <a:xfrm>
            <a:off x="11316140" y="2566146"/>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32" hasCustomPrompt="1"/>
          </p:nvPr>
        </p:nvSpPr>
        <p:spPr>
          <a:xfrm>
            <a:off x="11316140" y="393525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22" name="テキスト プレースホルダー 11"/>
          <p:cNvSpPr>
            <a:spLocks noGrp="1"/>
          </p:cNvSpPr>
          <p:nvPr>
            <p:ph type="body" sz="quarter" idx="33" hasCustomPrompt="1"/>
          </p:nvPr>
        </p:nvSpPr>
        <p:spPr>
          <a:xfrm>
            <a:off x="11316140" y="529817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34" hasCustomPrompt="1"/>
          </p:nvPr>
        </p:nvSpPr>
        <p:spPr>
          <a:xfrm>
            <a:off x="11316140" y="6661603"/>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24" name="テキスト プレースホルダー 11"/>
          <p:cNvSpPr>
            <a:spLocks noGrp="1"/>
          </p:cNvSpPr>
          <p:nvPr>
            <p:ph type="body" sz="quarter" idx="14" hasCustomPrompt="1"/>
          </p:nvPr>
        </p:nvSpPr>
        <p:spPr>
          <a:xfrm>
            <a:off x="1042306" y="2488886"/>
            <a:ext cx="68407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5" name="テキスト プレースホルダー 11"/>
          <p:cNvSpPr>
            <a:spLocks noGrp="1"/>
          </p:cNvSpPr>
          <p:nvPr>
            <p:ph type="body" sz="quarter" idx="15" hasCustomPrompt="1"/>
          </p:nvPr>
        </p:nvSpPr>
        <p:spPr>
          <a:xfrm>
            <a:off x="1042306" y="5784005"/>
            <a:ext cx="6840760" cy="2554850"/>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1574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7192" y="7631705"/>
            <a:ext cx="92594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7641771" y="8548321"/>
            <a:ext cx="2942561" cy="1447590"/>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5"/>
          <p:cNvSpPr/>
          <p:nvPr userDrawn="1"/>
        </p:nvSpPr>
        <p:spPr>
          <a:xfrm rot="8100000">
            <a:off x="7041556" y="3905431"/>
            <a:ext cx="2869913" cy="10063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2864116">
            <a:off x="7402105" y="2013750"/>
            <a:ext cx="2402012" cy="84226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円/楕円 1"/>
          <p:cNvSpPr/>
          <p:nvPr userDrawn="1"/>
        </p:nvSpPr>
        <p:spPr>
          <a:xfrm>
            <a:off x="8642661" y="2531946"/>
            <a:ext cx="1726122" cy="1726122"/>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002116" y="824546"/>
            <a:ext cx="1474395" cy="1474395"/>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rot="2700000">
            <a:off x="6865970" y="6128846"/>
            <a:ext cx="3248068" cy="11389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307812" y="4514532"/>
            <a:ext cx="1978401" cy="1978401"/>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661660" y="6876764"/>
            <a:ext cx="2330114" cy="233011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t>The Power of PowerPoint | thepopp.com</a:t>
            </a:r>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a:p>
        </p:txBody>
      </p:sp>
      <p:sp>
        <p:nvSpPr>
          <p:cNvPr id="17" name="円弧 16"/>
          <p:cNvSpPr/>
          <p:nvPr userDrawn="1"/>
        </p:nvSpPr>
        <p:spPr>
          <a:xfrm rot="2700000">
            <a:off x="8595702" y="2404897"/>
            <a:ext cx="1980219" cy="1980219"/>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p:cNvSpPr/>
          <p:nvPr userDrawn="1"/>
        </p:nvSpPr>
        <p:spPr>
          <a:xfrm rot="2700000">
            <a:off x="6822804" y="627945"/>
            <a:ext cx="1883035" cy="1883035"/>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p:cNvSpPr/>
          <p:nvPr userDrawn="1"/>
        </p:nvSpPr>
        <p:spPr>
          <a:xfrm rot="2700000">
            <a:off x="8457163" y="6669875"/>
            <a:ext cx="2766089" cy="276608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userDrawn="1"/>
        </p:nvSpPr>
        <p:spPr>
          <a:xfrm rot="2700000">
            <a:off x="6126781" y="4311196"/>
            <a:ext cx="2385072" cy="2385072"/>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p:cNvCxnSpPr/>
          <p:nvPr userDrawn="1"/>
        </p:nvCxnSpPr>
        <p:spPr>
          <a:xfrm>
            <a:off x="8420753" y="869551"/>
            <a:ext cx="1620291"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10297470" y="2669751"/>
            <a:ext cx="84052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8185585" y="4649971"/>
            <a:ext cx="253214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10851023" y="7035236"/>
            <a:ext cx="47255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10088311" y="3279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31" name="テキスト プレースホルダー 11"/>
          <p:cNvSpPr>
            <a:spLocks noGrp="1"/>
          </p:cNvSpPr>
          <p:nvPr userDrawn="1">
            <p:ph type="body" sz="quarter" idx="28" hasCustomPrompt="1"/>
          </p:nvPr>
        </p:nvSpPr>
        <p:spPr>
          <a:xfrm>
            <a:off x="10088311" y="1048045"/>
            <a:ext cx="6165685" cy="1035116"/>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32" name="テキスト プレースホルダー 11"/>
          <p:cNvSpPr>
            <a:spLocks noGrp="1"/>
          </p:cNvSpPr>
          <p:nvPr userDrawn="1">
            <p:ph type="body" sz="quarter" idx="14" hasCustomPrompt="1"/>
          </p:nvPr>
        </p:nvSpPr>
        <p:spPr>
          <a:xfrm>
            <a:off x="586569" y="5418561"/>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35" name="テキスト プレースホルダー 11"/>
          <p:cNvSpPr>
            <a:spLocks noGrp="1"/>
          </p:cNvSpPr>
          <p:nvPr userDrawn="1">
            <p:ph type="body" sz="quarter" idx="15" hasCustomPrompt="1"/>
          </p:nvPr>
        </p:nvSpPr>
        <p:spPr>
          <a:xfrm>
            <a:off x="620583" y="7676465"/>
            <a:ext cx="7397498" cy="196753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
        <p:nvSpPr>
          <p:cNvPr id="36" name="テキスト プレースホルダー 11"/>
          <p:cNvSpPr>
            <a:spLocks noGrp="1"/>
          </p:cNvSpPr>
          <p:nvPr userDrawn="1">
            <p:ph type="body" sz="quarter" idx="29" hasCustomPrompt="1"/>
          </p:nvPr>
        </p:nvSpPr>
        <p:spPr>
          <a:xfrm>
            <a:off x="11168431" y="21281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37" name="テキスト プレースホルダー 11"/>
          <p:cNvSpPr>
            <a:spLocks noGrp="1"/>
          </p:cNvSpPr>
          <p:nvPr userDrawn="1">
            <p:ph type="body" sz="quarter" idx="30" hasCustomPrompt="1"/>
          </p:nvPr>
        </p:nvSpPr>
        <p:spPr>
          <a:xfrm>
            <a:off x="11168431" y="284824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39" name="テキスト プレースホルダー 11"/>
          <p:cNvSpPr>
            <a:spLocks noGrp="1"/>
          </p:cNvSpPr>
          <p:nvPr userDrawn="1">
            <p:ph type="body" sz="quarter" idx="31" hasCustomPrompt="1"/>
          </p:nvPr>
        </p:nvSpPr>
        <p:spPr>
          <a:xfrm>
            <a:off x="10763386" y="41083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40" name="テキスト プレースホルダー 11"/>
          <p:cNvSpPr>
            <a:spLocks noGrp="1"/>
          </p:cNvSpPr>
          <p:nvPr userDrawn="1">
            <p:ph type="body" sz="quarter" idx="32" hasCustomPrompt="1"/>
          </p:nvPr>
        </p:nvSpPr>
        <p:spPr>
          <a:xfrm>
            <a:off x="10763386" y="482846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43" name="テキスト プレースホルダー 11"/>
          <p:cNvSpPr>
            <a:spLocks noGrp="1"/>
          </p:cNvSpPr>
          <p:nvPr userDrawn="1">
            <p:ph type="body" sz="quarter" idx="33" hasCustomPrompt="1"/>
          </p:nvPr>
        </p:nvSpPr>
        <p:spPr>
          <a:xfrm>
            <a:off x="11438461" y="6493650"/>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a:t>TEXT HERE</a:t>
            </a:r>
            <a:endParaRPr lang="en-US"/>
          </a:p>
        </p:txBody>
      </p:sp>
      <p:sp>
        <p:nvSpPr>
          <p:cNvPr id="44" name="テキスト プレースホルダー 11"/>
          <p:cNvSpPr>
            <a:spLocks noGrp="1"/>
          </p:cNvSpPr>
          <p:nvPr userDrawn="1">
            <p:ph type="body" sz="quarter" idx="34" hasCustomPrompt="1"/>
          </p:nvPr>
        </p:nvSpPr>
        <p:spPr>
          <a:xfrm>
            <a:off x="11438461" y="7213730"/>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46" name="図プレースホルダー 7"/>
          <p:cNvSpPr>
            <a:spLocks noGrp="1"/>
          </p:cNvSpPr>
          <p:nvPr userDrawn="1">
            <p:ph type="pic" sz="quarter" idx="16" hasCustomPrompt="1"/>
          </p:nvPr>
        </p:nvSpPr>
        <p:spPr>
          <a:xfrm>
            <a:off x="7395177" y="1183060"/>
            <a:ext cx="712914" cy="712914"/>
          </a:xfrm>
        </p:spPr>
        <p:txBody>
          <a:bodyPr>
            <a:normAutofit/>
          </a:bodyPr>
          <a:lstStyle>
            <a:lvl1pPr>
              <a:defRPr sz="1600"/>
            </a:lvl1pPr>
          </a:lstStyle>
          <a:p>
            <a:r>
              <a:rPr kumimoji="1" lang="en-US" altLang="ja-JP"/>
              <a:t>ICON</a:t>
            </a:r>
            <a:endParaRPr kumimoji="1" lang="ja-JP" altLang="en-US"/>
          </a:p>
        </p:txBody>
      </p:sp>
      <p:sp>
        <p:nvSpPr>
          <p:cNvPr id="48" name="図プレースホルダー 7"/>
          <p:cNvSpPr>
            <a:spLocks noGrp="1"/>
          </p:cNvSpPr>
          <p:nvPr userDrawn="1">
            <p:ph type="pic" sz="quarter" idx="35" hasCustomPrompt="1"/>
          </p:nvPr>
        </p:nvSpPr>
        <p:spPr>
          <a:xfrm>
            <a:off x="9089200" y="2978484"/>
            <a:ext cx="833044" cy="833044"/>
          </a:xfrm>
        </p:spPr>
        <p:txBody>
          <a:bodyPr>
            <a:normAutofit/>
          </a:bodyPr>
          <a:lstStyle>
            <a:lvl1pPr>
              <a:defRPr sz="1600"/>
            </a:lvl1pPr>
          </a:lstStyle>
          <a:p>
            <a:r>
              <a:rPr kumimoji="1" lang="en-US" altLang="ja-JP"/>
              <a:t>ICON</a:t>
            </a:r>
            <a:endParaRPr kumimoji="1" lang="ja-JP" altLang="en-US"/>
          </a:p>
        </p:txBody>
      </p:sp>
      <p:sp>
        <p:nvSpPr>
          <p:cNvPr id="49" name="図プレースホルダー 7"/>
          <p:cNvSpPr>
            <a:spLocks noGrp="1"/>
          </p:cNvSpPr>
          <p:nvPr userDrawn="1">
            <p:ph type="pic" sz="quarter" idx="36" hasCustomPrompt="1"/>
          </p:nvPr>
        </p:nvSpPr>
        <p:spPr>
          <a:xfrm>
            <a:off x="6783267" y="4988806"/>
            <a:ext cx="1009789" cy="1009789"/>
          </a:xfrm>
        </p:spPr>
        <p:txBody>
          <a:bodyPr>
            <a:normAutofit/>
          </a:bodyPr>
          <a:lstStyle>
            <a:lvl1pPr>
              <a:defRPr sz="1600"/>
            </a:lvl1pPr>
          </a:lstStyle>
          <a:p>
            <a:r>
              <a:rPr kumimoji="1" lang="en-US" altLang="ja-JP"/>
              <a:t>ICON</a:t>
            </a:r>
            <a:endParaRPr kumimoji="1" lang="ja-JP" altLang="en-US"/>
          </a:p>
        </p:txBody>
      </p:sp>
      <p:sp>
        <p:nvSpPr>
          <p:cNvPr id="50" name="図プレースホルダー 7"/>
          <p:cNvSpPr>
            <a:spLocks noGrp="1"/>
          </p:cNvSpPr>
          <p:nvPr userDrawn="1">
            <p:ph type="pic" sz="quarter" idx="37" hasCustomPrompt="1"/>
          </p:nvPr>
        </p:nvSpPr>
        <p:spPr>
          <a:xfrm>
            <a:off x="9188211" y="7438755"/>
            <a:ext cx="1222868" cy="1222868"/>
          </a:xfrm>
        </p:spPr>
        <p:txBody>
          <a:bodyPr>
            <a:normAutofit/>
          </a:bodyPr>
          <a:lstStyle>
            <a:lvl1pPr>
              <a:defRPr sz="1600"/>
            </a:lvl1pPr>
          </a:lstStyle>
          <a:p>
            <a:r>
              <a:rPr kumimoji="1" lang="en-US" altLang="ja-JP"/>
              <a:t>ICON</a:t>
            </a:r>
            <a:endParaRPr kumimoji="1" lang="ja-JP" altLang="en-US"/>
          </a:p>
        </p:txBody>
      </p:sp>
    </p:spTree>
    <p:extLst>
      <p:ext uri="{BB962C8B-B14F-4D97-AF65-F5344CB8AC3E}">
        <p14:creationId xmlns:p14="http://schemas.microsoft.com/office/powerpoint/2010/main" val="22602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135015" y="1003040"/>
            <a:ext cx="18594256" cy="7661476"/>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3876495" y="182561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64" name="円/楕円 63"/>
          <p:cNvSpPr/>
          <p:nvPr userDrawn="1"/>
        </p:nvSpPr>
        <p:spPr>
          <a:xfrm>
            <a:off x="443629" y="41797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円/楕円 62"/>
          <p:cNvSpPr/>
          <p:nvPr userDrawn="1"/>
        </p:nvSpPr>
        <p:spPr>
          <a:xfrm>
            <a:off x="3041432" y="749270"/>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円/楕円 68"/>
          <p:cNvSpPr/>
          <p:nvPr userDrawn="1"/>
        </p:nvSpPr>
        <p:spPr>
          <a:xfrm>
            <a:off x="7341880" y="3253290"/>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円/楕円 69"/>
          <p:cNvSpPr/>
          <p:nvPr userDrawn="1"/>
        </p:nvSpPr>
        <p:spPr>
          <a:xfrm>
            <a:off x="10839784" y="470593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円/楕円 70"/>
          <p:cNvSpPr/>
          <p:nvPr userDrawn="1"/>
        </p:nvSpPr>
        <p:spPr>
          <a:xfrm>
            <a:off x="14376272" y="608860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2" name="円/楕円 71"/>
          <p:cNvSpPr/>
          <p:nvPr userDrawn="1"/>
        </p:nvSpPr>
        <p:spPr>
          <a:xfrm>
            <a:off x="6487910" y="217317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円/楕円 72"/>
          <p:cNvSpPr/>
          <p:nvPr userDrawn="1"/>
        </p:nvSpPr>
        <p:spPr>
          <a:xfrm>
            <a:off x="9953295" y="361333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円/楕円 73"/>
          <p:cNvSpPr/>
          <p:nvPr userDrawn="1"/>
        </p:nvSpPr>
        <p:spPr>
          <a:xfrm>
            <a:off x="13463686" y="5098495"/>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円/楕円 74"/>
          <p:cNvSpPr/>
          <p:nvPr userDrawn="1"/>
        </p:nvSpPr>
        <p:spPr>
          <a:xfrm>
            <a:off x="16974075" y="649365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テキスト プレースホルダー 11"/>
          <p:cNvSpPr>
            <a:spLocks noGrp="1"/>
          </p:cNvSpPr>
          <p:nvPr>
            <p:ph type="body" sz="quarter" idx="14" hasCustomPrompt="1"/>
          </p:nvPr>
        </p:nvSpPr>
        <p:spPr>
          <a:xfrm>
            <a:off x="586569" y="5418561"/>
            <a:ext cx="67576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78" name="テキスト プレースホルダー 11"/>
          <p:cNvSpPr>
            <a:spLocks noGrp="1"/>
          </p:cNvSpPr>
          <p:nvPr>
            <p:ph type="body" sz="quarter" idx="15" hasCustomPrompt="1"/>
          </p:nvPr>
        </p:nvSpPr>
        <p:spPr>
          <a:xfrm>
            <a:off x="620582" y="7676465"/>
            <a:ext cx="8792653" cy="169750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cxnSp>
        <p:nvCxnSpPr>
          <p:cNvPr id="79" name="直線コネクタ 78"/>
          <p:cNvCxnSpPr/>
          <p:nvPr userDrawn="1"/>
        </p:nvCxnSpPr>
        <p:spPr>
          <a:xfrm flipH="1">
            <a:off x="7193" y="7631705"/>
            <a:ext cx="94060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6039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直角三角形 82"/>
          <p:cNvSpPr/>
          <p:nvPr userDrawn="1"/>
        </p:nvSpPr>
        <p:spPr>
          <a:xfrm rot="14829042">
            <a:off x="801897"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直角三角形 83"/>
          <p:cNvSpPr/>
          <p:nvPr userDrawn="1"/>
        </p:nvSpPr>
        <p:spPr>
          <a:xfrm rot="14829042">
            <a:off x="159601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直角三角形 84"/>
          <p:cNvSpPr/>
          <p:nvPr userDrawn="1"/>
        </p:nvSpPr>
        <p:spPr>
          <a:xfrm rot="14829042">
            <a:off x="2364596" y="-726068"/>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ボックス 85"/>
          <p:cNvSpPr txBox="1"/>
          <p:nvPr userDrawn="1"/>
        </p:nvSpPr>
        <p:spPr>
          <a:xfrm>
            <a:off x="3337561" y="951937"/>
            <a:ext cx="412292" cy="584775"/>
          </a:xfrm>
          <a:prstGeom prst="rect">
            <a:avLst/>
          </a:prstGeom>
          <a:noFill/>
        </p:spPr>
        <p:txBody>
          <a:bodyPr wrap="none" rtlCol="0">
            <a:spAutoFit/>
          </a:bodyPr>
          <a:lstStyle/>
          <a:p>
            <a:r>
              <a:rPr kumimoji="1" lang="en-US" altLang="ja-JP">
                <a:solidFill>
                  <a:schemeClr val="bg1"/>
                </a:solidFill>
              </a:rPr>
              <a:t>1</a:t>
            </a:r>
            <a:endParaRPr kumimoji="1" lang="ja-JP" altLang="en-US">
              <a:solidFill>
                <a:schemeClr val="bg1"/>
              </a:solidFill>
            </a:endParaRPr>
          </a:p>
        </p:txBody>
      </p:sp>
      <p:sp>
        <p:nvSpPr>
          <p:cNvPr id="87" name="テキスト ボックス 86"/>
          <p:cNvSpPr txBox="1"/>
          <p:nvPr userDrawn="1"/>
        </p:nvSpPr>
        <p:spPr>
          <a:xfrm>
            <a:off x="6776819" y="2375838"/>
            <a:ext cx="412292" cy="584775"/>
          </a:xfrm>
          <a:prstGeom prst="rect">
            <a:avLst/>
          </a:prstGeom>
          <a:noFill/>
        </p:spPr>
        <p:txBody>
          <a:bodyPr wrap="none" rtlCol="0">
            <a:spAutoFit/>
          </a:bodyPr>
          <a:lstStyle/>
          <a:p>
            <a:r>
              <a:rPr kumimoji="1" lang="en-US" altLang="ja-JP">
                <a:solidFill>
                  <a:schemeClr val="bg1"/>
                </a:solidFill>
              </a:rPr>
              <a:t>2</a:t>
            </a:r>
            <a:endParaRPr kumimoji="1" lang="ja-JP" altLang="en-US">
              <a:solidFill>
                <a:schemeClr val="bg1"/>
              </a:solidFill>
            </a:endParaRPr>
          </a:p>
        </p:txBody>
      </p:sp>
      <p:sp>
        <p:nvSpPr>
          <p:cNvPr id="88" name="テキスト ボックス 87"/>
          <p:cNvSpPr txBox="1"/>
          <p:nvPr userDrawn="1"/>
        </p:nvSpPr>
        <p:spPr>
          <a:xfrm>
            <a:off x="10242204" y="3815997"/>
            <a:ext cx="412292" cy="584775"/>
          </a:xfrm>
          <a:prstGeom prst="rect">
            <a:avLst/>
          </a:prstGeom>
          <a:noFill/>
        </p:spPr>
        <p:txBody>
          <a:bodyPr wrap="none" rtlCol="0">
            <a:spAutoFit/>
          </a:bodyPr>
          <a:lstStyle/>
          <a:p>
            <a:r>
              <a:rPr kumimoji="1" lang="en-US" altLang="ja-JP">
                <a:solidFill>
                  <a:schemeClr val="bg1"/>
                </a:solidFill>
              </a:rPr>
              <a:t>3</a:t>
            </a:r>
            <a:endParaRPr kumimoji="1" lang="ja-JP" altLang="en-US">
              <a:solidFill>
                <a:schemeClr val="bg1"/>
              </a:solidFill>
            </a:endParaRPr>
          </a:p>
        </p:txBody>
      </p:sp>
      <p:sp>
        <p:nvSpPr>
          <p:cNvPr id="89" name="テキスト ボックス 88"/>
          <p:cNvSpPr txBox="1"/>
          <p:nvPr userDrawn="1"/>
        </p:nvSpPr>
        <p:spPr>
          <a:xfrm>
            <a:off x="13752595" y="5301162"/>
            <a:ext cx="412292" cy="584775"/>
          </a:xfrm>
          <a:prstGeom prst="rect">
            <a:avLst/>
          </a:prstGeom>
          <a:noFill/>
        </p:spPr>
        <p:txBody>
          <a:bodyPr wrap="none" rtlCol="0">
            <a:spAutoFit/>
          </a:bodyPr>
          <a:lstStyle/>
          <a:p>
            <a:r>
              <a:rPr kumimoji="1" lang="en-US" altLang="ja-JP">
                <a:solidFill>
                  <a:schemeClr val="bg1"/>
                </a:solidFill>
              </a:rPr>
              <a:t>4</a:t>
            </a:r>
            <a:endParaRPr kumimoji="1" lang="ja-JP" altLang="en-US">
              <a:solidFill>
                <a:schemeClr val="bg1"/>
              </a:solidFill>
            </a:endParaRPr>
          </a:p>
        </p:txBody>
      </p:sp>
      <p:sp>
        <p:nvSpPr>
          <p:cNvPr id="90" name="テキスト ボックス 89"/>
          <p:cNvSpPr txBox="1"/>
          <p:nvPr userDrawn="1"/>
        </p:nvSpPr>
        <p:spPr>
          <a:xfrm>
            <a:off x="17262984" y="6696318"/>
            <a:ext cx="412292" cy="584775"/>
          </a:xfrm>
          <a:prstGeom prst="rect">
            <a:avLst/>
          </a:prstGeom>
          <a:noFill/>
        </p:spPr>
        <p:txBody>
          <a:bodyPr wrap="none" rtlCol="0">
            <a:spAutoFit/>
          </a:bodyPr>
          <a:lstStyle/>
          <a:p>
            <a:r>
              <a:rPr kumimoji="1" lang="en-US" altLang="ja-JP">
                <a:solidFill>
                  <a:schemeClr val="bg1"/>
                </a:solidFill>
              </a:rPr>
              <a:t>5</a:t>
            </a:r>
            <a:endParaRPr kumimoji="1" lang="ja-JP" altLang="en-US">
              <a:solidFill>
                <a:schemeClr val="bg1"/>
              </a:solidFill>
            </a:endParaRPr>
          </a:p>
        </p:txBody>
      </p:sp>
      <p:sp>
        <p:nvSpPr>
          <p:cNvPr id="99" name="テキスト プレースホルダー 11"/>
          <p:cNvSpPr>
            <a:spLocks noGrp="1"/>
          </p:cNvSpPr>
          <p:nvPr>
            <p:ph type="body" sz="quarter" idx="30" hasCustomPrompt="1"/>
          </p:nvPr>
        </p:nvSpPr>
        <p:spPr>
          <a:xfrm>
            <a:off x="816155" y="82302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100" name="テキスト プレースホルダー 11"/>
          <p:cNvSpPr>
            <a:spLocks noGrp="1"/>
          </p:cNvSpPr>
          <p:nvPr>
            <p:ph type="body" sz="quarter" idx="31" hasCustomPrompt="1"/>
          </p:nvPr>
        </p:nvSpPr>
        <p:spPr>
          <a:xfrm>
            <a:off x="4265280" y="225421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101" name="テキスト プレースホルダー 11"/>
          <p:cNvSpPr>
            <a:spLocks noGrp="1"/>
          </p:cNvSpPr>
          <p:nvPr>
            <p:ph type="body" sz="quarter" idx="32" hasCustomPrompt="1"/>
          </p:nvPr>
        </p:nvSpPr>
        <p:spPr>
          <a:xfrm>
            <a:off x="7728018" y="369876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102" name="テキスト プレースホルダー 11"/>
          <p:cNvSpPr>
            <a:spLocks noGrp="1"/>
          </p:cNvSpPr>
          <p:nvPr>
            <p:ph type="body" sz="quarter" idx="33" hasCustomPrompt="1"/>
          </p:nvPr>
        </p:nvSpPr>
        <p:spPr>
          <a:xfrm>
            <a:off x="11228569" y="513453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
        <p:nvSpPr>
          <p:cNvPr id="103" name="テキスト プレースホルダー 11"/>
          <p:cNvSpPr>
            <a:spLocks noGrp="1"/>
          </p:cNvSpPr>
          <p:nvPr>
            <p:ph type="body" sz="quarter" idx="34" hasCustomPrompt="1"/>
          </p:nvPr>
        </p:nvSpPr>
        <p:spPr>
          <a:xfrm>
            <a:off x="14748798" y="6517199"/>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2984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5569508" y="4810212"/>
            <a:ext cx="10992880" cy="1528805"/>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平行四辺形 39"/>
          <p:cNvSpPr/>
          <p:nvPr userDrawn="1"/>
        </p:nvSpPr>
        <p:spPr>
          <a:xfrm flipH="1">
            <a:off x="4527421" y="2791941"/>
            <a:ext cx="10992880" cy="1545282"/>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平行四辺形 38"/>
          <p:cNvSpPr/>
          <p:nvPr userDrawn="1"/>
        </p:nvSpPr>
        <p:spPr>
          <a:xfrm flipH="1">
            <a:off x="3460621" y="786028"/>
            <a:ext cx="10992880" cy="1549400"/>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2806700" y="0"/>
            <a:ext cx="4330700" cy="7645400"/>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図プレースホルダー 21"/>
          <p:cNvSpPr>
            <a:spLocks noGrp="1"/>
          </p:cNvSpPr>
          <p:nvPr>
            <p:ph type="pic" sz="quarter" idx="12" hasCustomPrompt="1"/>
          </p:nvPr>
        </p:nvSpPr>
        <p:spPr>
          <a:xfrm>
            <a:off x="791263" y="659441"/>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a:t>Add an image</a:t>
            </a: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9" name="直線コネクタ 8"/>
          <p:cNvCxnSpPr/>
          <p:nvPr userDrawn="1"/>
        </p:nvCxnSpPr>
        <p:spPr>
          <a:xfrm flipH="1">
            <a:off x="7129650" y="7631705"/>
            <a:ext cx="111567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827501" y="2662163"/>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a:t>Add an image</a:t>
            </a:r>
            <a:endParaRPr kumimoji="1" lang="ja-JP" altLang="en-US"/>
          </a:p>
        </p:txBody>
      </p:sp>
      <p:sp>
        <p:nvSpPr>
          <p:cNvPr id="24" name="図プレースホルダー 21"/>
          <p:cNvSpPr>
            <a:spLocks noGrp="1"/>
          </p:cNvSpPr>
          <p:nvPr>
            <p:ph type="pic" sz="quarter" idx="14" hasCustomPrompt="1"/>
          </p:nvPr>
        </p:nvSpPr>
        <p:spPr>
          <a:xfrm>
            <a:off x="2883835" y="4664886"/>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a:t>Add an image</a:t>
            </a:r>
            <a:endParaRPr kumimoji="1" lang="ja-JP" altLang="en-US"/>
          </a:p>
        </p:txBody>
      </p:sp>
      <p:sp>
        <p:nvSpPr>
          <p:cNvPr id="27" name="テキスト プレースホルダー 11"/>
          <p:cNvSpPr>
            <a:spLocks noGrp="1"/>
          </p:cNvSpPr>
          <p:nvPr>
            <p:ph type="body" sz="quarter" idx="15" hasCustomPrompt="1"/>
          </p:nvPr>
        </p:nvSpPr>
        <p:spPr>
          <a:xfrm>
            <a:off x="7252996" y="6535716"/>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16" hasCustomPrompt="1"/>
          </p:nvPr>
        </p:nvSpPr>
        <p:spPr>
          <a:xfrm>
            <a:off x="7252996" y="7761288"/>
            <a:ext cx="10081120" cy="1519734"/>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a:t>Text Here</a:t>
            </a:r>
          </a:p>
          <a:p>
            <a:pPr lvl="0"/>
            <a:endParaRPr lang="en-US" altLang="ja-JP"/>
          </a:p>
        </p:txBody>
      </p:sp>
      <p:sp>
        <p:nvSpPr>
          <p:cNvPr id="31" name="テキスト プレースホルダー 11"/>
          <p:cNvSpPr>
            <a:spLocks noGrp="1"/>
          </p:cNvSpPr>
          <p:nvPr>
            <p:ph type="body" sz="quarter" idx="32" hasCustomPrompt="1"/>
          </p:nvPr>
        </p:nvSpPr>
        <p:spPr>
          <a:xfrm>
            <a:off x="4233238" y="872448"/>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p:txBody>
      </p:sp>
      <p:sp>
        <p:nvSpPr>
          <p:cNvPr id="32" name="テキスト プレースホルダー 11"/>
          <p:cNvSpPr>
            <a:spLocks noGrp="1"/>
          </p:cNvSpPr>
          <p:nvPr>
            <p:ph type="body" sz="quarter" idx="33" hasCustomPrompt="1"/>
          </p:nvPr>
        </p:nvSpPr>
        <p:spPr>
          <a:xfrm>
            <a:off x="5285045" y="2852669"/>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p:txBody>
      </p:sp>
      <p:sp>
        <p:nvSpPr>
          <p:cNvPr id="33" name="テキスト プレースホルダー 11"/>
          <p:cNvSpPr>
            <a:spLocks noGrp="1"/>
          </p:cNvSpPr>
          <p:nvPr>
            <p:ph type="body" sz="quarter" idx="34" hasCustomPrompt="1"/>
          </p:nvPr>
        </p:nvSpPr>
        <p:spPr>
          <a:xfrm>
            <a:off x="6348473" y="4877894"/>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p:txBody>
      </p:sp>
    </p:spTree>
    <p:extLst>
      <p:ext uri="{BB962C8B-B14F-4D97-AF65-F5344CB8AC3E}">
        <p14:creationId xmlns:p14="http://schemas.microsoft.com/office/powerpoint/2010/main" val="144324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6313630"/>
            <a:ext cx="18286413" cy="3973369"/>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0" y="0"/>
            <a:ext cx="18286413" cy="6313630"/>
          </a:xfrm>
        </p:spPr>
        <p:txBody>
          <a:bodyPr/>
          <a:lstStyle>
            <a:lvl1pPr>
              <a:defRPr baseline="0"/>
            </a:lvl1pPr>
          </a:lstStyle>
          <a:p>
            <a:r>
              <a:rPr kumimoji="1" lang="en-US" altLang="ja-JP"/>
              <a:t>Add an image</a:t>
            </a:r>
            <a:endParaRPr kumimoji="1" lang="ja-JP" altLang="en-US"/>
          </a:p>
        </p:txBody>
      </p:sp>
      <p:sp>
        <p:nvSpPr>
          <p:cNvPr id="14" name="テキスト プレースホルダー 4"/>
          <p:cNvSpPr>
            <a:spLocks noGrp="1"/>
          </p:cNvSpPr>
          <p:nvPr>
            <p:ph type="body" sz="quarter" idx="25" hasCustomPrompt="1"/>
          </p:nvPr>
        </p:nvSpPr>
        <p:spPr>
          <a:xfrm>
            <a:off x="7994650" y="5162424"/>
            <a:ext cx="2295525" cy="2295525"/>
          </a:xfrm>
          <a:prstGeom prst="ellipse">
            <a:avLst/>
          </a:prstGeom>
          <a:solidFill>
            <a:schemeClr val="accent1">
              <a:lumMod val="75000"/>
            </a:schemeClr>
          </a:solidFill>
        </p:spPr>
        <p:txBody>
          <a:bodyPr/>
          <a:lstStyle>
            <a:lvl1pPr>
              <a:defRPr baseline="0"/>
            </a:lvl1pPr>
          </a:lstStyle>
          <a:p>
            <a:pPr lvl="0"/>
            <a:r>
              <a:rPr kumimoji="1" lang="en-US" altLang="ja-JP"/>
              <a:t> </a:t>
            </a:r>
            <a:endParaRPr kumimoji="1" lang="ja-JP" altLang="en-US"/>
          </a:p>
        </p:txBody>
      </p:sp>
      <p:sp>
        <p:nvSpPr>
          <p:cNvPr id="15" name="図プレースホルダー 2"/>
          <p:cNvSpPr>
            <a:spLocks noGrp="1"/>
          </p:cNvSpPr>
          <p:nvPr>
            <p:ph type="pic" sz="quarter" idx="26" hasCustomPrompt="1"/>
          </p:nvPr>
        </p:nvSpPr>
        <p:spPr>
          <a:xfrm>
            <a:off x="8579850" y="5747489"/>
            <a:ext cx="1125125" cy="1125125"/>
          </a:xfrm>
        </p:spPr>
        <p:txBody>
          <a:bodyPr/>
          <a:lstStyle>
            <a:lvl1pPr>
              <a:defRPr/>
            </a:lvl1pPr>
          </a:lstStyle>
          <a:p>
            <a:r>
              <a:rPr kumimoji="1" lang="en-US" altLang="ja-JP"/>
              <a:t>ICON</a:t>
            </a:r>
            <a:endParaRPr kumimoji="1" lang="ja-JP" altLang="en-US"/>
          </a:p>
        </p:txBody>
      </p:sp>
      <p:sp>
        <p:nvSpPr>
          <p:cNvPr id="16" name="テキスト プレースホルダー 11"/>
          <p:cNvSpPr>
            <a:spLocks noGrp="1"/>
          </p:cNvSpPr>
          <p:nvPr>
            <p:ph type="body" sz="quarter" idx="27" hasCustomPrompt="1"/>
          </p:nvPr>
        </p:nvSpPr>
        <p:spPr>
          <a:xfrm>
            <a:off x="6737980" y="814409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a:t>Text Here</a:t>
            </a:r>
            <a:endParaRPr lang="en-US"/>
          </a:p>
        </p:txBody>
      </p:sp>
      <p:sp>
        <p:nvSpPr>
          <p:cNvPr id="17" name="テキスト プレースホルダー 11"/>
          <p:cNvSpPr>
            <a:spLocks noGrp="1"/>
          </p:cNvSpPr>
          <p:nvPr>
            <p:ph type="body" sz="quarter" idx="28" hasCustomPrompt="1"/>
          </p:nvPr>
        </p:nvSpPr>
        <p:spPr>
          <a:xfrm>
            <a:off x="6737980" y="756466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a:t>Text Here</a:t>
            </a:r>
            <a:endParaRPr lang="en-US"/>
          </a:p>
        </p:txBody>
      </p:sp>
      <p:sp>
        <p:nvSpPr>
          <p:cNvPr id="18" name="テキスト プレースホルダー 4"/>
          <p:cNvSpPr>
            <a:spLocks noGrp="1"/>
          </p:cNvSpPr>
          <p:nvPr>
            <p:ph type="body" sz="quarter" idx="29" hasCustomPrompt="1"/>
          </p:nvPr>
        </p:nvSpPr>
        <p:spPr>
          <a:xfrm>
            <a:off x="2707491" y="5160640"/>
            <a:ext cx="2295525" cy="2295525"/>
          </a:xfrm>
          <a:prstGeom prst="ellipse">
            <a:avLst/>
          </a:prstGeom>
          <a:solidFill>
            <a:schemeClr val="accent1">
              <a:lumMod val="75000"/>
            </a:schemeClr>
          </a:solidFill>
        </p:spPr>
        <p:txBody>
          <a:bodyPr/>
          <a:lstStyle>
            <a:lvl1pPr>
              <a:defRPr baseline="0"/>
            </a:lvl1pPr>
          </a:lstStyle>
          <a:p>
            <a:pPr lvl="0"/>
            <a:r>
              <a:rPr kumimoji="1" lang="en-US" altLang="ja-JP"/>
              <a:t> </a:t>
            </a:r>
            <a:endParaRPr kumimoji="1" lang="ja-JP" altLang="en-US"/>
          </a:p>
        </p:txBody>
      </p:sp>
      <p:sp>
        <p:nvSpPr>
          <p:cNvPr id="19" name="図プレースホルダー 2"/>
          <p:cNvSpPr>
            <a:spLocks noGrp="1"/>
          </p:cNvSpPr>
          <p:nvPr>
            <p:ph type="pic" sz="quarter" idx="30" hasCustomPrompt="1"/>
          </p:nvPr>
        </p:nvSpPr>
        <p:spPr>
          <a:xfrm>
            <a:off x="3292691" y="5745705"/>
            <a:ext cx="1125125" cy="1125125"/>
          </a:xfrm>
        </p:spPr>
        <p:txBody>
          <a:bodyPr/>
          <a:lstStyle>
            <a:lvl1pPr>
              <a:defRPr/>
            </a:lvl1pPr>
          </a:lstStyle>
          <a:p>
            <a:r>
              <a:rPr kumimoji="1" lang="en-US" altLang="ja-JP"/>
              <a:t>ICON</a:t>
            </a:r>
            <a:endParaRPr kumimoji="1" lang="ja-JP" altLang="en-US"/>
          </a:p>
        </p:txBody>
      </p:sp>
      <p:sp>
        <p:nvSpPr>
          <p:cNvPr id="20" name="テキスト プレースホルダー 11"/>
          <p:cNvSpPr>
            <a:spLocks noGrp="1"/>
          </p:cNvSpPr>
          <p:nvPr>
            <p:ph type="body" sz="quarter" idx="31" hasCustomPrompt="1"/>
          </p:nvPr>
        </p:nvSpPr>
        <p:spPr>
          <a:xfrm>
            <a:off x="1450821" y="8142315"/>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a:t>Text Here</a:t>
            </a:r>
            <a:endParaRPr lang="en-US"/>
          </a:p>
        </p:txBody>
      </p:sp>
      <p:sp>
        <p:nvSpPr>
          <p:cNvPr id="21" name="テキスト プレースホルダー 11"/>
          <p:cNvSpPr>
            <a:spLocks noGrp="1"/>
          </p:cNvSpPr>
          <p:nvPr>
            <p:ph type="body" sz="quarter" idx="32" hasCustomPrompt="1"/>
          </p:nvPr>
        </p:nvSpPr>
        <p:spPr>
          <a:xfrm>
            <a:off x="1450821" y="7562884"/>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a:t>Text Here</a:t>
            </a:r>
            <a:endParaRPr lang="en-US"/>
          </a:p>
        </p:txBody>
      </p:sp>
      <p:sp>
        <p:nvSpPr>
          <p:cNvPr id="22" name="テキスト プレースホルダー 4"/>
          <p:cNvSpPr>
            <a:spLocks noGrp="1"/>
          </p:cNvSpPr>
          <p:nvPr>
            <p:ph type="body" sz="quarter" idx="33" hasCustomPrompt="1"/>
          </p:nvPr>
        </p:nvSpPr>
        <p:spPr>
          <a:xfrm>
            <a:off x="13286867" y="5157754"/>
            <a:ext cx="2295525" cy="2295525"/>
          </a:xfrm>
          <a:prstGeom prst="ellipse">
            <a:avLst/>
          </a:prstGeom>
          <a:solidFill>
            <a:schemeClr val="accent1">
              <a:lumMod val="75000"/>
            </a:schemeClr>
          </a:solidFill>
        </p:spPr>
        <p:txBody>
          <a:bodyPr/>
          <a:lstStyle>
            <a:lvl1pPr>
              <a:defRPr baseline="0"/>
            </a:lvl1pPr>
          </a:lstStyle>
          <a:p>
            <a:pPr lvl="0"/>
            <a:r>
              <a:rPr kumimoji="1" lang="en-US" altLang="ja-JP"/>
              <a:t> </a:t>
            </a:r>
            <a:endParaRPr kumimoji="1" lang="ja-JP" altLang="en-US"/>
          </a:p>
        </p:txBody>
      </p:sp>
      <p:sp>
        <p:nvSpPr>
          <p:cNvPr id="23" name="図プレースホルダー 2"/>
          <p:cNvSpPr>
            <a:spLocks noGrp="1"/>
          </p:cNvSpPr>
          <p:nvPr>
            <p:ph type="pic" sz="quarter" idx="34" hasCustomPrompt="1"/>
          </p:nvPr>
        </p:nvSpPr>
        <p:spPr>
          <a:xfrm>
            <a:off x="13872067" y="5742819"/>
            <a:ext cx="1125125" cy="1125125"/>
          </a:xfrm>
        </p:spPr>
        <p:txBody>
          <a:bodyPr/>
          <a:lstStyle>
            <a:lvl1pPr>
              <a:defRPr/>
            </a:lvl1pPr>
          </a:lstStyle>
          <a:p>
            <a:r>
              <a:rPr kumimoji="1" lang="en-US" altLang="ja-JP"/>
              <a:t>ICON</a:t>
            </a:r>
            <a:endParaRPr kumimoji="1" lang="ja-JP" altLang="en-US"/>
          </a:p>
        </p:txBody>
      </p:sp>
      <p:sp>
        <p:nvSpPr>
          <p:cNvPr id="24" name="テキスト プレースホルダー 11"/>
          <p:cNvSpPr>
            <a:spLocks noGrp="1"/>
          </p:cNvSpPr>
          <p:nvPr>
            <p:ph type="body" sz="quarter" idx="35" hasCustomPrompt="1"/>
          </p:nvPr>
        </p:nvSpPr>
        <p:spPr>
          <a:xfrm>
            <a:off x="12030197" y="813942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a:t>Text Here</a:t>
            </a:r>
            <a:endParaRPr lang="en-US"/>
          </a:p>
        </p:txBody>
      </p:sp>
      <p:sp>
        <p:nvSpPr>
          <p:cNvPr id="25" name="テキスト プレースホルダー 11"/>
          <p:cNvSpPr>
            <a:spLocks noGrp="1"/>
          </p:cNvSpPr>
          <p:nvPr>
            <p:ph type="body" sz="quarter" idx="36" hasCustomPrompt="1"/>
          </p:nvPr>
        </p:nvSpPr>
        <p:spPr>
          <a:xfrm>
            <a:off x="12030197" y="755999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36911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bg/>
                                          </p:spTgt>
                                        </p:tgtEl>
                                        <p:attrNameLst>
                                          <p:attrName>style.visibility</p:attrName>
                                        </p:attrNameLst>
                                      </p:cBhvr>
                                      <p:to>
                                        <p:strVal val="visible"/>
                                      </p:to>
                                    </p:set>
                                    <p:animEffect transition="in" filter="wipe(up)">
                                      <p:cBhvr>
                                        <p:cTn id="14" dur="500"/>
                                        <p:tgtEl>
                                          <p:spTgt spid="18">
                                            <p:bg/>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up)">
                                      <p:cBhvr>
                                        <p:cTn id="17" dur="500"/>
                                        <p:tgtEl>
                                          <p:spTgt spid="18">
                                            <p:txEl>
                                              <p:pRg st="0" end="0"/>
                                            </p:txEl>
                                          </p:spTgt>
                                        </p:tgtEl>
                                      </p:cBhvr>
                                    </p:animEffect>
                                  </p:childTnLst>
                                </p:cTn>
                              </p:par>
                            </p:childTnLst>
                          </p:cTn>
                        </p:par>
                        <p:par>
                          <p:cTn id="18" fill="hold">
                            <p:stCondLst>
                              <p:cond delay="1000"/>
                            </p:stCondLst>
                            <p:childTnLst>
                              <p:par>
                                <p:cTn id="19" presetID="2" presetClass="entr" presetSubtype="4" decel="100000" fill="hold" grpId="0" nodeType="after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 calcmode="lin" valueType="num">
                                      <p:cBhvr additive="base">
                                        <p:cTn id="2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250"/>
                                  </p:stCondLst>
                                  <p:childTnLst>
                                    <p:set>
                                      <p:cBhvr>
                                        <p:cTn id="32" dur="1" fill="hold">
                                          <p:stCondLst>
                                            <p:cond delay="0"/>
                                          </p:stCondLst>
                                        </p:cTn>
                                        <p:tgtEl>
                                          <p:spTgt spid="14">
                                            <p:bg/>
                                          </p:spTgt>
                                        </p:tgtEl>
                                        <p:attrNameLst>
                                          <p:attrName>style.visibility</p:attrName>
                                        </p:attrNameLst>
                                      </p:cBhvr>
                                      <p:to>
                                        <p:strVal val="visible"/>
                                      </p:to>
                                    </p:set>
                                    <p:animEffect transition="in" filter="wipe(up)">
                                      <p:cBhvr>
                                        <p:cTn id="33" dur="500"/>
                                        <p:tgtEl>
                                          <p:spTgt spid="14">
                                            <p:bg/>
                                          </p:spTgt>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par>
                          <p:cTn id="37" fill="hold">
                            <p:stCondLst>
                              <p:cond delay="2250"/>
                            </p:stCondLst>
                            <p:childTnLst>
                              <p:par>
                                <p:cTn id="38" presetID="2" presetClass="entr" presetSubtype="4" decel="100000" fill="hold" grpId="0" nodeType="after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2750"/>
                            </p:stCondLst>
                            <p:childTnLst>
                              <p:par>
                                <p:cTn id="47" presetID="22" presetClass="entr" presetSubtype="1" fill="hold" grpId="0" nodeType="after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
                                            <p:bg/>
                                          </p:spTgt>
                                        </p:tgtEl>
                                        <p:attrNameLst>
                                          <p:attrName>style.visibility</p:attrName>
                                        </p:attrNameLst>
                                      </p:cBhvr>
                                      <p:to>
                                        <p:strVal val="visible"/>
                                      </p:to>
                                    </p:set>
                                    <p:animEffect transition="in" filter="wipe(up)">
                                      <p:cBhvr>
                                        <p:cTn id="52" dur="500"/>
                                        <p:tgtEl>
                                          <p:spTgt spid="22">
                                            <p:bg/>
                                          </p:spTgt>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up)">
                                      <p:cBhvr>
                                        <p:cTn id="55" dur="500"/>
                                        <p:tgtEl>
                                          <p:spTgt spid="22">
                                            <p:txEl>
                                              <p:pRg st="0" end="0"/>
                                            </p:txEl>
                                          </p:spTgt>
                                        </p:tgtEl>
                                      </p:cBhvr>
                                    </p:animEffect>
                                  </p:childTnLst>
                                </p:cTn>
                              </p:par>
                            </p:childTnLst>
                          </p:cTn>
                        </p:par>
                        <p:par>
                          <p:cTn id="56" fill="hold">
                            <p:stCondLst>
                              <p:cond delay="3500"/>
                            </p:stCondLst>
                            <p:childTnLst>
                              <p:par>
                                <p:cTn id="57" presetID="2" presetClass="entr" presetSubtype="4" decel="100000" fill="hold" grpId="0"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build="p" animBg="1">
        <p:tmplLst>
          <p:tmpl>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animBg="1">
        <p:tmplLst>
          <p:tmpl>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animBg="1">
        <p:tmplLst>
          <p:tmpl>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2414064"/>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a:t>Add an image</a:t>
            </a:r>
            <a:endParaRPr kumimoji="1" lang="ja-JP" altLang="en-US"/>
          </a:p>
        </p:txBody>
      </p:sp>
      <p:sp>
        <p:nvSpPr>
          <p:cNvPr id="26" name="テキスト プレースホルダー 11"/>
          <p:cNvSpPr>
            <a:spLocks noGrp="1"/>
          </p:cNvSpPr>
          <p:nvPr>
            <p:ph type="body" sz="quarter" idx="15" hasCustomPrompt="1"/>
          </p:nvPr>
        </p:nvSpPr>
        <p:spPr>
          <a:xfrm>
            <a:off x="6142789" y="1318075"/>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9" name="テキスト プレースホルダー 11"/>
          <p:cNvSpPr>
            <a:spLocks noGrp="1"/>
          </p:cNvSpPr>
          <p:nvPr>
            <p:ph type="body" sz="quarter" idx="16" hasCustomPrompt="1"/>
          </p:nvPr>
        </p:nvSpPr>
        <p:spPr>
          <a:xfrm>
            <a:off x="6787588" y="3273388"/>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30" name="テキスト プレースホルダー 11"/>
          <p:cNvSpPr>
            <a:spLocks noGrp="1"/>
          </p:cNvSpPr>
          <p:nvPr>
            <p:ph type="body" sz="quarter" idx="17" hasCustomPrompt="1"/>
          </p:nvPr>
        </p:nvSpPr>
        <p:spPr>
          <a:xfrm>
            <a:off x="6787588" y="2693958"/>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32" name="テキスト プレースホルダー 11"/>
          <p:cNvSpPr>
            <a:spLocks noGrp="1"/>
          </p:cNvSpPr>
          <p:nvPr>
            <p:ph type="body" sz="quarter" idx="18" hasCustomPrompt="1"/>
          </p:nvPr>
        </p:nvSpPr>
        <p:spPr>
          <a:xfrm>
            <a:off x="6787588" y="5266996"/>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33" name="テキスト プレースホルダー 11"/>
          <p:cNvSpPr>
            <a:spLocks noGrp="1"/>
          </p:cNvSpPr>
          <p:nvPr>
            <p:ph type="body" sz="quarter" idx="19" hasCustomPrompt="1"/>
          </p:nvPr>
        </p:nvSpPr>
        <p:spPr>
          <a:xfrm>
            <a:off x="6787588" y="4687566"/>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35" name="テキスト プレースホルダー 11"/>
          <p:cNvSpPr>
            <a:spLocks noGrp="1"/>
          </p:cNvSpPr>
          <p:nvPr>
            <p:ph type="body" sz="quarter" idx="20" hasCustomPrompt="1"/>
          </p:nvPr>
        </p:nvSpPr>
        <p:spPr>
          <a:xfrm>
            <a:off x="6787588" y="7303740"/>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a:t>Text Here</a:t>
            </a:r>
            <a:endParaRPr lang="en-US"/>
          </a:p>
        </p:txBody>
      </p:sp>
      <p:sp>
        <p:nvSpPr>
          <p:cNvPr id="36" name="テキスト プレースホルダー 11"/>
          <p:cNvSpPr>
            <a:spLocks noGrp="1"/>
          </p:cNvSpPr>
          <p:nvPr>
            <p:ph type="body" sz="quarter" idx="21" hasCustomPrompt="1"/>
          </p:nvPr>
        </p:nvSpPr>
        <p:spPr>
          <a:xfrm>
            <a:off x="6787588" y="6724310"/>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8" name="ホームベース 27"/>
          <p:cNvSpPr/>
          <p:nvPr userDrawn="1"/>
        </p:nvSpPr>
        <p:spPr>
          <a:xfrm>
            <a:off x="6307891" y="2890043"/>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ホームベース 30"/>
          <p:cNvSpPr/>
          <p:nvPr userDrawn="1"/>
        </p:nvSpPr>
        <p:spPr>
          <a:xfrm>
            <a:off x="6307891" y="4883651"/>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ホームベース 33"/>
          <p:cNvSpPr/>
          <p:nvPr userDrawn="1"/>
        </p:nvSpPr>
        <p:spPr>
          <a:xfrm>
            <a:off x="6307891" y="69203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80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a:t>Add an image</a:t>
            </a:r>
            <a:endParaRPr kumimoji="1" lang="ja-JP" altLang="en-US"/>
          </a:p>
        </p:txBody>
      </p:sp>
      <p:sp>
        <p:nvSpPr>
          <p:cNvPr id="26" name="テキスト プレースホルダー 11"/>
          <p:cNvSpPr>
            <a:spLocks noGrp="1"/>
          </p:cNvSpPr>
          <p:nvPr>
            <p:ph type="body" sz="quarter" idx="15" hasCustomPrompt="1"/>
          </p:nvPr>
        </p:nvSpPr>
        <p:spPr>
          <a:xfrm>
            <a:off x="6142789" y="5413530"/>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8" name="テキスト プレースホルダー 11"/>
          <p:cNvSpPr>
            <a:spLocks noGrp="1"/>
          </p:cNvSpPr>
          <p:nvPr>
            <p:ph type="body" sz="quarter" idx="20" hasCustomPrompt="1"/>
          </p:nvPr>
        </p:nvSpPr>
        <p:spPr>
          <a:xfrm>
            <a:off x="6172876" y="6763679"/>
            <a:ext cx="10891210" cy="202522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7028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511092" y="6268625"/>
            <a:ext cx="8685965"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a:off x="293200" y="6268625"/>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平行四辺形 4"/>
          <p:cNvSpPr/>
          <p:nvPr userDrawn="1"/>
        </p:nvSpPr>
        <p:spPr>
          <a:xfrm>
            <a:off x="1906247" y="2083160"/>
            <a:ext cx="6660739"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a:off x="1696178" y="2083160"/>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9"/>
          <p:cNvSpPr/>
          <p:nvPr userDrawn="1"/>
        </p:nvSpPr>
        <p:spPr>
          <a:xfrm>
            <a:off x="1186167" y="4175893"/>
            <a:ext cx="7650850"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userDrawn="1"/>
        </p:nvSpPr>
        <p:spPr>
          <a:xfrm>
            <a:off x="976098" y="4175892"/>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2" name="直線コネクタ 11"/>
          <p:cNvCxnSpPr/>
          <p:nvPr userDrawn="1"/>
        </p:nvCxnSpPr>
        <p:spPr>
          <a:xfrm flipH="1">
            <a:off x="9006996" y="4773424"/>
            <a:ext cx="927941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115" y="951470"/>
            <a:ext cx="3894306" cy="7956932"/>
          </a:xfrm>
          <a:prstGeom prst="rect">
            <a:avLst/>
          </a:prstGeom>
        </p:spPr>
      </p:pic>
      <p:sp>
        <p:nvSpPr>
          <p:cNvPr id="24" name="図プレースホルダー 23"/>
          <p:cNvSpPr>
            <a:spLocks noGrp="1"/>
          </p:cNvSpPr>
          <p:nvPr>
            <p:ph type="pic" sz="quarter" idx="12" hasCustomPrompt="1"/>
          </p:nvPr>
        </p:nvSpPr>
        <p:spPr>
          <a:xfrm>
            <a:off x="7463342" y="1976438"/>
            <a:ext cx="3335852" cy="5956300"/>
          </a:xfrm>
        </p:spPr>
        <p:txBody>
          <a:bodyPr/>
          <a:lstStyle>
            <a:lvl1pPr>
              <a:defRPr/>
            </a:lvl1pPr>
          </a:lstStyle>
          <a:p>
            <a:r>
              <a:rPr kumimoji="1" lang="en-US" altLang="ja-JP"/>
              <a:t>Add an image</a:t>
            </a:r>
            <a:endParaRPr kumimoji="1" lang="ja-JP" altLang="en-US"/>
          </a:p>
        </p:txBody>
      </p:sp>
      <p:sp>
        <p:nvSpPr>
          <p:cNvPr id="13" name="テキスト プレースホルダー 11"/>
          <p:cNvSpPr>
            <a:spLocks noGrp="1"/>
          </p:cNvSpPr>
          <p:nvPr>
            <p:ph type="body" sz="quarter" idx="15" hasCustomPrompt="1"/>
          </p:nvPr>
        </p:nvSpPr>
        <p:spPr>
          <a:xfrm>
            <a:off x="11258441" y="2038155"/>
            <a:ext cx="6750750" cy="272730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5" name="テキスト プレースホルダー 11"/>
          <p:cNvSpPr>
            <a:spLocks noGrp="1"/>
          </p:cNvSpPr>
          <p:nvPr>
            <p:ph type="body" sz="quarter" idx="16" hasCustomPrompt="1"/>
          </p:nvPr>
        </p:nvSpPr>
        <p:spPr>
          <a:xfrm>
            <a:off x="11258440" y="4929936"/>
            <a:ext cx="6480721" cy="3498929"/>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a:t>Text Here</a:t>
            </a:r>
          </a:p>
          <a:p>
            <a:pPr lvl="0"/>
            <a:endParaRPr lang="en-US" altLang="ja-JP"/>
          </a:p>
        </p:txBody>
      </p:sp>
      <p:sp>
        <p:nvSpPr>
          <p:cNvPr id="16" name="テキスト プレースホルダー 11"/>
          <p:cNvSpPr>
            <a:spLocks noGrp="1"/>
          </p:cNvSpPr>
          <p:nvPr>
            <p:ph type="body" sz="quarter" idx="17" hasCustomPrompt="1"/>
          </p:nvPr>
        </p:nvSpPr>
        <p:spPr>
          <a:xfrm>
            <a:off x="2543098" y="2263180"/>
            <a:ext cx="4583730"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p:txBody>
      </p:sp>
      <p:sp>
        <p:nvSpPr>
          <p:cNvPr id="17" name="テキスト プレースホルダー 11"/>
          <p:cNvSpPr>
            <a:spLocks noGrp="1"/>
          </p:cNvSpPr>
          <p:nvPr>
            <p:ph type="body" sz="quarter" idx="18" hasCustomPrompt="1"/>
          </p:nvPr>
        </p:nvSpPr>
        <p:spPr>
          <a:xfrm>
            <a:off x="1906247" y="4342423"/>
            <a:ext cx="523969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p:txBody>
      </p:sp>
      <p:sp>
        <p:nvSpPr>
          <p:cNvPr id="19" name="テキスト プレースホルダー 11"/>
          <p:cNvSpPr>
            <a:spLocks noGrp="1"/>
          </p:cNvSpPr>
          <p:nvPr>
            <p:ph type="body" sz="quarter" idx="19" hasCustomPrompt="1"/>
          </p:nvPr>
        </p:nvSpPr>
        <p:spPr>
          <a:xfrm>
            <a:off x="1276177" y="6435155"/>
            <a:ext cx="586976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a:t>Text Here</a:t>
            </a:r>
          </a:p>
          <a:p>
            <a:pPr lvl="0"/>
            <a:endParaRPr lang="en-US" altLang="ja-JP"/>
          </a:p>
        </p:txBody>
      </p:sp>
      <p:sp>
        <p:nvSpPr>
          <p:cNvPr id="20" name="涙形 19"/>
          <p:cNvSpPr/>
          <p:nvPr userDrawn="1"/>
        </p:nvSpPr>
        <p:spPr>
          <a:xfrm rot="5400000">
            <a:off x="1752351" y="1322658"/>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userDrawn="1"/>
        </p:nvSpPr>
        <p:spPr>
          <a:xfrm>
            <a:off x="1970642" y="1466965"/>
            <a:ext cx="412292" cy="584775"/>
          </a:xfrm>
          <a:prstGeom prst="rect">
            <a:avLst/>
          </a:prstGeom>
          <a:noFill/>
        </p:spPr>
        <p:txBody>
          <a:bodyPr wrap="none" rtlCol="0">
            <a:spAutoFit/>
          </a:bodyPr>
          <a:lstStyle/>
          <a:p>
            <a:r>
              <a:rPr kumimoji="1" lang="en-US" altLang="ja-JP">
                <a:solidFill>
                  <a:schemeClr val="accent1"/>
                </a:solidFill>
              </a:rPr>
              <a:t>1</a:t>
            </a:r>
            <a:endParaRPr kumimoji="1" lang="ja-JP" altLang="en-US">
              <a:solidFill>
                <a:schemeClr val="accent1"/>
              </a:solidFill>
            </a:endParaRPr>
          </a:p>
        </p:txBody>
      </p:sp>
      <p:sp>
        <p:nvSpPr>
          <p:cNvPr id="23" name="涙形 22"/>
          <p:cNvSpPr/>
          <p:nvPr userDrawn="1"/>
        </p:nvSpPr>
        <p:spPr>
          <a:xfrm rot="5400000">
            <a:off x="1057372" y="336891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1275663" y="3513219"/>
            <a:ext cx="412292" cy="584775"/>
          </a:xfrm>
          <a:prstGeom prst="rect">
            <a:avLst/>
          </a:prstGeom>
          <a:noFill/>
        </p:spPr>
        <p:txBody>
          <a:bodyPr wrap="none" rtlCol="0">
            <a:spAutoFit/>
          </a:bodyPr>
          <a:lstStyle/>
          <a:p>
            <a:r>
              <a:rPr kumimoji="1" lang="en-US" altLang="ja-JP">
                <a:solidFill>
                  <a:schemeClr val="accent1"/>
                </a:solidFill>
              </a:rPr>
              <a:t>2</a:t>
            </a:r>
            <a:endParaRPr kumimoji="1" lang="ja-JP" altLang="en-US">
              <a:solidFill>
                <a:schemeClr val="accent1"/>
              </a:solidFill>
            </a:endParaRPr>
          </a:p>
        </p:txBody>
      </p:sp>
      <p:sp>
        <p:nvSpPr>
          <p:cNvPr id="27" name="涙形 26"/>
          <p:cNvSpPr/>
          <p:nvPr userDrawn="1"/>
        </p:nvSpPr>
        <p:spPr>
          <a:xfrm rot="5400000">
            <a:off x="382297" y="5461645"/>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600588" y="5605952"/>
            <a:ext cx="412292" cy="584775"/>
          </a:xfrm>
          <a:prstGeom prst="rect">
            <a:avLst/>
          </a:prstGeom>
          <a:noFill/>
        </p:spPr>
        <p:txBody>
          <a:bodyPr wrap="none" rtlCol="0">
            <a:spAutoFit/>
          </a:bodyPr>
          <a:lstStyle/>
          <a:p>
            <a:r>
              <a:rPr kumimoji="1" lang="en-US" altLang="ja-JP">
                <a:solidFill>
                  <a:schemeClr val="accent1"/>
                </a:solidFill>
              </a:rPr>
              <a:t>3</a:t>
            </a:r>
            <a:endParaRPr kumimoji="1" lang="ja-JP" altLang="en-US">
              <a:solidFill>
                <a:schemeClr val="accent1"/>
              </a:solidFill>
            </a:endParaRPr>
          </a:p>
        </p:txBody>
      </p:sp>
    </p:spTree>
    <p:extLst>
      <p:ext uri="{BB962C8B-B14F-4D97-AF65-F5344CB8AC3E}">
        <p14:creationId xmlns:p14="http://schemas.microsoft.com/office/powerpoint/2010/main" val="295829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1284" y="510933"/>
            <a:ext cx="3820508" cy="9260434"/>
          </a:xfrm>
          <a:prstGeom prst="rect">
            <a:avLst/>
          </a:prstGeom>
        </p:spPr>
      </p:pic>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9044" y="1453090"/>
            <a:ext cx="3894306" cy="7956932"/>
          </a:xfrm>
          <a:prstGeom prst="rect">
            <a:avLst/>
          </a:prstGeom>
        </p:spPr>
      </p:pic>
      <p:sp>
        <p:nvSpPr>
          <p:cNvPr id="24" name="図プレースホルダー 23"/>
          <p:cNvSpPr>
            <a:spLocks noGrp="1"/>
          </p:cNvSpPr>
          <p:nvPr>
            <p:ph type="pic" sz="quarter" idx="12" hasCustomPrompt="1"/>
          </p:nvPr>
        </p:nvSpPr>
        <p:spPr>
          <a:xfrm>
            <a:off x="9728271" y="2478058"/>
            <a:ext cx="3335852" cy="5956300"/>
          </a:xfrm>
        </p:spPr>
        <p:txBody>
          <a:bodyPr/>
          <a:lstStyle>
            <a:lvl1pPr>
              <a:defRPr/>
            </a:lvl1pPr>
          </a:lstStyle>
          <a:p>
            <a:r>
              <a:rPr kumimoji="1" lang="en-US" altLang="ja-JP"/>
              <a:t>Add an image</a:t>
            </a:r>
            <a:endParaRPr kumimoji="1" lang="ja-JP" altLang="en-US"/>
          </a:p>
        </p:txBody>
      </p:sp>
      <p:sp>
        <p:nvSpPr>
          <p:cNvPr id="16" name="テキスト プレースホルダー 11"/>
          <p:cNvSpPr>
            <a:spLocks noGrp="1"/>
          </p:cNvSpPr>
          <p:nvPr>
            <p:ph type="body" sz="quarter" idx="15" hasCustomPrompt="1"/>
          </p:nvPr>
        </p:nvSpPr>
        <p:spPr>
          <a:xfrm>
            <a:off x="547251" y="5413530"/>
            <a:ext cx="859595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7" name="テキスト プレースホルダー 11"/>
          <p:cNvSpPr>
            <a:spLocks noGrp="1"/>
          </p:cNvSpPr>
          <p:nvPr>
            <p:ph type="body" sz="quarter" idx="20" hasCustomPrompt="1"/>
          </p:nvPr>
        </p:nvSpPr>
        <p:spPr>
          <a:xfrm>
            <a:off x="547250" y="6763679"/>
            <a:ext cx="8595955" cy="202522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302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325329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a:t>Add an image</a:t>
            </a:r>
            <a:endParaRPr kumimoji="1" lang="ja-JP" altLang="en-US"/>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a:t>Add an image</a:t>
            </a:r>
            <a:endParaRPr kumimoji="1" lang="ja-JP" altLang="en-US"/>
          </a:p>
        </p:txBody>
      </p:sp>
      <p:sp>
        <p:nvSpPr>
          <p:cNvPr id="19" name="テキスト プレースホルダー 11"/>
          <p:cNvSpPr>
            <a:spLocks noGrp="1"/>
          </p:cNvSpPr>
          <p:nvPr>
            <p:ph type="body" sz="quarter" idx="15" hasCustomPrompt="1"/>
          </p:nvPr>
        </p:nvSpPr>
        <p:spPr>
          <a:xfrm>
            <a:off x="9098201" y="1273071"/>
            <a:ext cx="8730970" cy="19881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0" name="ホームベース 19"/>
          <p:cNvSpPr/>
          <p:nvPr userDrawn="1"/>
        </p:nvSpPr>
        <p:spPr>
          <a:xfrm>
            <a:off x="9158564" y="371940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1"/>
          <p:cNvSpPr>
            <a:spLocks noGrp="1"/>
          </p:cNvSpPr>
          <p:nvPr>
            <p:ph type="body" sz="quarter" idx="16" hasCustomPrompt="1"/>
          </p:nvPr>
        </p:nvSpPr>
        <p:spPr>
          <a:xfrm>
            <a:off x="9638261" y="4102749"/>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23" name="テキスト プレースホルダー 11"/>
          <p:cNvSpPr>
            <a:spLocks noGrp="1"/>
          </p:cNvSpPr>
          <p:nvPr>
            <p:ph type="body" sz="quarter" idx="17" hasCustomPrompt="1"/>
          </p:nvPr>
        </p:nvSpPr>
        <p:spPr>
          <a:xfrm>
            <a:off x="9638261" y="3523320"/>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
        <p:nvSpPr>
          <p:cNvPr id="25" name="ホームベース 24"/>
          <p:cNvSpPr/>
          <p:nvPr userDrawn="1"/>
        </p:nvSpPr>
        <p:spPr>
          <a:xfrm>
            <a:off x="9158564" y="636132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18" hasCustomPrompt="1"/>
          </p:nvPr>
        </p:nvSpPr>
        <p:spPr>
          <a:xfrm>
            <a:off x="9638261" y="6744664"/>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a:t>Text Here</a:t>
            </a:r>
            <a:endParaRPr lang="en-US"/>
          </a:p>
        </p:txBody>
      </p:sp>
      <p:sp>
        <p:nvSpPr>
          <p:cNvPr id="28" name="テキスト プレースホルダー 11"/>
          <p:cNvSpPr>
            <a:spLocks noGrp="1"/>
          </p:cNvSpPr>
          <p:nvPr>
            <p:ph type="body" sz="quarter" idx="19" hasCustomPrompt="1"/>
          </p:nvPr>
        </p:nvSpPr>
        <p:spPr>
          <a:xfrm>
            <a:off x="9638261" y="6165235"/>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a:t>TEXT HERE</a:t>
            </a:r>
            <a:endParaRPr lang="en-US"/>
          </a:p>
        </p:txBody>
      </p:sp>
    </p:spTree>
    <p:extLst>
      <p:ext uri="{BB962C8B-B14F-4D97-AF65-F5344CB8AC3E}">
        <p14:creationId xmlns:p14="http://schemas.microsoft.com/office/powerpoint/2010/main" val="195670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a:t>Add an image</a:t>
            </a:r>
            <a:endParaRPr kumimoji="1" lang="ja-JP" altLang="en-US"/>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a:t>Add an image</a:t>
            </a:r>
            <a:endParaRPr kumimoji="1" lang="ja-JP" altLang="en-US"/>
          </a:p>
        </p:txBody>
      </p:sp>
      <p:sp>
        <p:nvSpPr>
          <p:cNvPr id="18" name="テキスト プレースホルダー 11"/>
          <p:cNvSpPr>
            <a:spLocks noGrp="1"/>
          </p:cNvSpPr>
          <p:nvPr>
            <p:ph type="body" sz="quarter" idx="15" hasCustomPrompt="1"/>
          </p:nvPr>
        </p:nvSpPr>
        <p:spPr>
          <a:xfrm>
            <a:off x="9008191" y="5413530"/>
            <a:ext cx="850594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2" name="テキスト プレースホルダー 11"/>
          <p:cNvSpPr>
            <a:spLocks noGrp="1"/>
          </p:cNvSpPr>
          <p:nvPr>
            <p:ph type="body" sz="quarter" idx="20" hasCustomPrompt="1"/>
          </p:nvPr>
        </p:nvSpPr>
        <p:spPr>
          <a:xfrm>
            <a:off x="9038278" y="6763679"/>
            <a:ext cx="8520863" cy="2025225"/>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32898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10988412" y="1993151"/>
            <a:ext cx="6840760"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6763" y="1700461"/>
            <a:ext cx="7911618" cy="6409096"/>
          </a:xfrm>
          <a:prstGeom prst="rect">
            <a:avLst/>
          </a:prstGeom>
        </p:spPr>
      </p:pic>
      <p:sp>
        <p:nvSpPr>
          <p:cNvPr id="13" name="図プレースホルダー 8"/>
          <p:cNvSpPr>
            <a:spLocks noGrp="1"/>
          </p:cNvSpPr>
          <p:nvPr>
            <p:ph type="pic" sz="quarter" idx="13" hasCustomPrompt="1"/>
          </p:nvPr>
        </p:nvSpPr>
        <p:spPr>
          <a:xfrm>
            <a:off x="3097428" y="1970491"/>
            <a:ext cx="7335815" cy="4056234"/>
          </a:xfrm>
        </p:spPr>
        <p:txBody>
          <a:bodyPr/>
          <a:lstStyle>
            <a:lvl1pPr>
              <a:defRPr/>
            </a:lvl1pPr>
          </a:lstStyle>
          <a:p>
            <a:r>
              <a:rPr kumimoji="1" lang="en-US" altLang="ja-JP"/>
              <a:t>Add an image</a:t>
            </a:r>
            <a:endParaRPr kumimoji="1" lang="ja-JP" altLang="en-US"/>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413" y="4128186"/>
            <a:ext cx="2044962" cy="4165664"/>
          </a:xfrm>
          <a:prstGeom prst="rect">
            <a:avLst/>
          </a:prstGeom>
        </p:spPr>
      </p:pic>
      <p:sp>
        <p:nvSpPr>
          <p:cNvPr id="15" name="図プレースホルダー 8"/>
          <p:cNvSpPr>
            <a:spLocks noGrp="1"/>
          </p:cNvSpPr>
          <p:nvPr>
            <p:ph type="pic" sz="quarter" idx="12" hasCustomPrompt="1"/>
          </p:nvPr>
        </p:nvSpPr>
        <p:spPr>
          <a:xfrm>
            <a:off x="1097026" y="4658443"/>
            <a:ext cx="1709737" cy="3105150"/>
          </a:xfrm>
        </p:spPr>
        <p:txBody>
          <a:bodyPr/>
          <a:lstStyle>
            <a:lvl1pPr>
              <a:defRPr/>
            </a:lvl1pPr>
          </a:lstStyle>
          <a:p>
            <a:r>
              <a:rPr kumimoji="1" lang="en-US" altLang="ja-JP"/>
              <a:t>Add an image</a:t>
            </a:r>
            <a:endParaRPr kumimoji="1" lang="ja-JP" altLang="en-US"/>
          </a:p>
        </p:txBody>
      </p:sp>
      <p:sp>
        <p:nvSpPr>
          <p:cNvPr id="20" name="テキスト プレースホルダー 11"/>
          <p:cNvSpPr>
            <a:spLocks noGrp="1"/>
          </p:cNvSpPr>
          <p:nvPr>
            <p:ph type="body" sz="quarter" idx="20" hasCustomPrompt="1"/>
          </p:nvPr>
        </p:nvSpPr>
        <p:spPr>
          <a:xfrm>
            <a:off x="10988411" y="4905010"/>
            <a:ext cx="6840759" cy="3523856"/>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0734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6043600"/>
            <a:ext cx="18286413" cy="20702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7076" y="462980"/>
            <a:ext cx="7911618" cy="6409096"/>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68231" y="1425361"/>
            <a:ext cx="3830770" cy="5446715"/>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5226" y="2706412"/>
            <a:ext cx="2044962" cy="4165664"/>
          </a:xfrm>
          <a:prstGeom prst="rect">
            <a:avLst/>
          </a:prstGeom>
        </p:spPr>
      </p:pic>
      <p:sp>
        <p:nvSpPr>
          <p:cNvPr id="9" name="図プレースホルダー 8"/>
          <p:cNvSpPr>
            <a:spLocks noGrp="1"/>
          </p:cNvSpPr>
          <p:nvPr>
            <p:ph type="pic" sz="quarter" idx="12" hasCustomPrompt="1"/>
          </p:nvPr>
        </p:nvSpPr>
        <p:spPr>
          <a:xfrm>
            <a:off x="2862839" y="3236669"/>
            <a:ext cx="1709737" cy="3105150"/>
          </a:xfrm>
        </p:spPr>
        <p:txBody>
          <a:bodyPr/>
          <a:lstStyle>
            <a:lvl1pPr>
              <a:defRPr/>
            </a:lvl1pPr>
          </a:lstStyle>
          <a:p>
            <a:r>
              <a:rPr kumimoji="1" lang="en-US" altLang="ja-JP"/>
              <a:t>Add an image</a:t>
            </a:r>
            <a:endParaRPr kumimoji="1" lang="ja-JP" altLang="en-US"/>
          </a:p>
        </p:txBody>
      </p:sp>
      <p:sp>
        <p:nvSpPr>
          <p:cNvPr id="10" name="図プレースホルダー 8"/>
          <p:cNvSpPr>
            <a:spLocks noGrp="1"/>
          </p:cNvSpPr>
          <p:nvPr>
            <p:ph type="pic" sz="quarter" idx="13" hasCustomPrompt="1"/>
          </p:nvPr>
        </p:nvSpPr>
        <p:spPr>
          <a:xfrm>
            <a:off x="4957741" y="733010"/>
            <a:ext cx="7335815" cy="4056234"/>
          </a:xfrm>
        </p:spPr>
        <p:txBody>
          <a:bodyPr/>
          <a:lstStyle>
            <a:lvl1pPr>
              <a:defRPr/>
            </a:lvl1pPr>
          </a:lstStyle>
          <a:p>
            <a:r>
              <a:rPr kumimoji="1" lang="en-US" altLang="ja-JP"/>
              <a:t>Add an image</a:t>
            </a:r>
            <a:endParaRPr kumimoji="1" lang="ja-JP" altLang="en-US"/>
          </a:p>
        </p:txBody>
      </p:sp>
      <p:sp>
        <p:nvSpPr>
          <p:cNvPr id="11" name="図プレースホルダー 8"/>
          <p:cNvSpPr>
            <a:spLocks noGrp="1"/>
          </p:cNvSpPr>
          <p:nvPr>
            <p:ph type="pic" sz="quarter" idx="14" hasCustomPrompt="1"/>
          </p:nvPr>
        </p:nvSpPr>
        <p:spPr>
          <a:xfrm>
            <a:off x="12743606" y="1948145"/>
            <a:ext cx="3285365" cy="4410490"/>
          </a:xfrm>
        </p:spPr>
        <p:txBody>
          <a:bodyPr/>
          <a:lstStyle>
            <a:lvl1pPr>
              <a:defRPr/>
            </a:lvl1pPr>
          </a:lstStyle>
          <a:p>
            <a:r>
              <a:rPr kumimoji="1" lang="en-US" altLang="ja-JP"/>
              <a:t>Add an image</a:t>
            </a:r>
            <a:endParaRPr kumimoji="1" lang="ja-JP" altLang="en-US"/>
          </a:p>
        </p:txBody>
      </p:sp>
      <p:sp>
        <p:nvSpPr>
          <p:cNvPr id="13" name="テキスト プレースホルダー 11"/>
          <p:cNvSpPr>
            <a:spLocks noGrp="1"/>
          </p:cNvSpPr>
          <p:nvPr>
            <p:ph type="body" sz="quarter" idx="15" hasCustomPrompt="1"/>
          </p:nvPr>
        </p:nvSpPr>
        <p:spPr>
          <a:xfrm>
            <a:off x="2048729" y="6980806"/>
            <a:ext cx="14188955"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4" name="テキスト プレースホルダー 11"/>
          <p:cNvSpPr>
            <a:spLocks noGrp="1"/>
          </p:cNvSpPr>
          <p:nvPr>
            <p:ph type="body" sz="quarter" idx="20" hasCustomPrompt="1"/>
          </p:nvPr>
        </p:nvSpPr>
        <p:spPr>
          <a:xfrm>
            <a:off x="1514859" y="8248845"/>
            <a:ext cx="15256695" cy="1170130"/>
          </a:xfrm>
        </p:spPr>
        <p:txBody>
          <a:bodyPr anchor="t">
            <a:noAutofit/>
          </a:bodyPr>
          <a:lstStyle>
            <a:lvl1pPr algn="ctr">
              <a:lnSpc>
                <a:spcPct val="120000"/>
              </a:lnSpc>
              <a:defRPr sz="2400">
                <a:solidFill>
                  <a:schemeClr val="tx1"/>
                </a:solidFill>
                <a:latin typeface="+mn-lt"/>
              </a:defRPr>
            </a:lvl1pPr>
          </a:lstStyle>
          <a:p>
            <a:pPr lvl="0"/>
            <a:r>
              <a:rPr lang="en-US" altLang="ja-JP"/>
              <a:t>Text Here</a:t>
            </a:r>
            <a:endParaRPr lang="en-US"/>
          </a:p>
        </p:txBody>
      </p:sp>
    </p:spTree>
    <p:extLst>
      <p:ext uri="{BB962C8B-B14F-4D97-AF65-F5344CB8AC3E}">
        <p14:creationId xmlns:p14="http://schemas.microsoft.com/office/powerpoint/2010/main" val="21709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sp>
        <p:nvSpPr>
          <p:cNvPr id="9" name="図プレースホルダー 4"/>
          <p:cNvSpPr>
            <a:spLocks noGrp="1"/>
          </p:cNvSpPr>
          <p:nvPr>
            <p:ph type="pic" sz="quarter" idx="16" hasCustomPrompt="1"/>
          </p:nvPr>
        </p:nvSpPr>
        <p:spPr>
          <a:xfrm>
            <a:off x="2932154" y="3883722"/>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0" name="図プレースホルダー 4"/>
          <p:cNvSpPr>
            <a:spLocks noGrp="1"/>
          </p:cNvSpPr>
          <p:nvPr>
            <p:ph type="pic" sz="quarter" idx="17" hasCustomPrompt="1"/>
          </p:nvPr>
        </p:nvSpPr>
        <p:spPr>
          <a:xfrm>
            <a:off x="5407429" y="3883722"/>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5" name="図プレースホルダー 4"/>
          <p:cNvSpPr>
            <a:spLocks noGrp="1"/>
          </p:cNvSpPr>
          <p:nvPr>
            <p:ph type="pic" sz="quarter" idx="22" hasCustomPrompt="1"/>
          </p:nvPr>
        </p:nvSpPr>
        <p:spPr>
          <a:xfrm>
            <a:off x="7882704"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19" name="図プレースホルダー 4"/>
          <p:cNvSpPr>
            <a:spLocks noGrp="1"/>
          </p:cNvSpPr>
          <p:nvPr>
            <p:ph type="pic" sz="quarter" idx="26" hasCustomPrompt="1"/>
          </p:nvPr>
        </p:nvSpPr>
        <p:spPr>
          <a:xfrm>
            <a:off x="457241" y="3883360"/>
            <a:ext cx="2474913" cy="2474913"/>
          </a:xfrm>
          <a:solidFill>
            <a:schemeClr val="accent1"/>
          </a:solidFill>
        </p:spPr>
        <p:txBody>
          <a:bodyPr/>
          <a:lstStyle>
            <a:lvl1pPr>
              <a:defRPr baseline="0"/>
            </a:lvl1pPr>
          </a:lstStyle>
          <a:p>
            <a:r>
              <a:rPr kumimoji="1" lang="en-US" altLang="ja-JP"/>
              <a:t>Add an image</a:t>
            </a:r>
            <a:endParaRPr kumimoji="1" lang="ja-JP" altLang="en-US"/>
          </a:p>
        </p:txBody>
      </p:sp>
      <p:sp>
        <p:nvSpPr>
          <p:cNvPr id="20" name="図プレースホルダー 4"/>
          <p:cNvSpPr>
            <a:spLocks noGrp="1"/>
          </p:cNvSpPr>
          <p:nvPr>
            <p:ph type="pic" sz="quarter" idx="27" hasCustomPrompt="1"/>
          </p:nvPr>
        </p:nvSpPr>
        <p:spPr>
          <a:xfrm>
            <a:off x="2932516" y="140808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p>
          <a:p>
            <a:r>
              <a:rPr kumimoji="1" lang="en-US" altLang="ja-JP"/>
              <a:t>(or blank)</a:t>
            </a:r>
            <a:endParaRPr kumimoji="1" lang="ja-JP" altLang="en-US"/>
          </a:p>
          <a:p>
            <a:endParaRPr kumimoji="1" lang="ja-JP" altLang="en-US"/>
          </a:p>
        </p:txBody>
      </p:sp>
      <p:sp>
        <p:nvSpPr>
          <p:cNvPr id="21" name="図プレースホルダー 4"/>
          <p:cNvSpPr>
            <a:spLocks noGrp="1"/>
          </p:cNvSpPr>
          <p:nvPr>
            <p:ph type="pic" sz="quarter" idx="28" hasCustomPrompt="1"/>
          </p:nvPr>
        </p:nvSpPr>
        <p:spPr>
          <a:xfrm>
            <a:off x="5407791" y="1408085"/>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2" name="図プレースホルダー 4"/>
          <p:cNvSpPr>
            <a:spLocks noGrp="1"/>
          </p:cNvSpPr>
          <p:nvPr>
            <p:ph type="pic" sz="quarter" idx="29" hasCustomPrompt="1"/>
          </p:nvPr>
        </p:nvSpPr>
        <p:spPr>
          <a:xfrm>
            <a:off x="7883066" y="140808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3" name="図プレースホルダー 4"/>
          <p:cNvSpPr>
            <a:spLocks noGrp="1"/>
          </p:cNvSpPr>
          <p:nvPr>
            <p:ph type="pic" sz="quarter" idx="30" hasCustomPrompt="1"/>
          </p:nvPr>
        </p:nvSpPr>
        <p:spPr>
          <a:xfrm>
            <a:off x="10358341" y="1408447"/>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27" name="テキスト プレースホルダー 11"/>
          <p:cNvSpPr>
            <a:spLocks noGrp="1"/>
          </p:cNvSpPr>
          <p:nvPr>
            <p:ph type="body" sz="quarter" idx="14" hasCustomPrompt="1"/>
          </p:nvPr>
        </p:nvSpPr>
        <p:spPr>
          <a:xfrm>
            <a:off x="8152734" y="4032082"/>
            <a:ext cx="9451050" cy="1106572"/>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28" name="テキスト プレースホルダー 11"/>
          <p:cNvSpPr>
            <a:spLocks noGrp="1"/>
          </p:cNvSpPr>
          <p:nvPr>
            <p:ph type="body" sz="quarter" idx="15" hasCustomPrompt="1"/>
          </p:nvPr>
        </p:nvSpPr>
        <p:spPr>
          <a:xfrm>
            <a:off x="8153096" y="5008485"/>
            <a:ext cx="9496055" cy="1080120"/>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
        <p:nvSpPr>
          <p:cNvPr id="30" name="図プレースホルダー 4"/>
          <p:cNvSpPr>
            <a:spLocks noGrp="1"/>
          </p:cNvSpPr>
          <p:nvPr>
            <p:ph type="pic" sz="quarter" idx="33" hasCustomPrompt="1"/>
          </p:nvPr>
        </p:nvSpPr>
        <p:spPr>
          <a:xfrm>
            <a:off x="2932154" y="635863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31" name="図プレースホルダー 4"/>
          <p:cNvSpPr>
            <a:spLocks noGrp="1"/>
          </p:cNvSpPr>
          <p:nvPr>
            <p:ph type="pic" sz="quarter" idx="34" hasCustomPrompt="1"/>
          </p:nvPr>
        </p:nvSpPr>
        <p:spPr>
          <a:xfrm>
            <a:off x="5407429"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35" hasCustomPrompt="1"/>
          </p:nvPr>
        </p:nvSpPr>
        <p:spPr>
          <a:xfrm>
            <a:off x="15308891"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33" name="図プレースホルダー 4"/>
          <p:cNvSpPr>
            <a:spLocks noGrp="1"/>
          </p:cNvSpPr>
          <p:nvPr>
            <p:ph type="pic" sz="quarter" idx="36" hasCustomPrompt="1"/>
          </p:nvPr>
        </p:nvSpPr>
        <p:spPr>
          <a:xfrm>
            <a:off x="10358341" y="6358635"/>
            <a:ext cx="2474913" cy="2474913"/>
          </a:xfrm>
          <a:solidFill>
            <a:schemeClr val="accent1">
              <a:lumMod val="20000"/>
              <a:lumOff val="8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
        <p:nvSpPr>
          <p:cNvPr id="34" name="図プレースホルダー 4"/>
          <p:cNvSpPr>
            <a:spLocks noGrp="1"/>
          </p:cNvSpPr>
          <p:nvPr>
            <p:ph type="pic" sz="quarter" idx="37" hasCustomPrompt="1"/>
          </p:nvPr>
        </p:nvSpPr>
        <p:spPr>
          <a:xfrm>
            <a:off x="12833616"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a:t>Add an image</a:t>
            </a:r>
            <a:endParaRPr kumimoji="1" lang="ja-JP" altLang="en-US"/>
          </a:p>
          <a:p>
            <a:endParaRPr kumimoji="1" lang="ja-JP" altLang="en-US"/>
          </a:p>
        </p:txBody>
      </p:sp>
    </p:spTree>
    <p:extLst>
      <p:ext uri="{BB962C8B-B14F-4D97-AF65-F5344CB8AC3E}">
        <p14:creationId xmlns:p14="http://schemas.microsoft.com/office/powerpoint/2010/main" val="22889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502246"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a:p>
        </p:txBody>
      </p:sp>
      <p:cxnSp>
        <p:nvCxnSpPr>
          <p:cNvPr id="10" name="直線コネクタ 9"/>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9430095" y="1993151"/>
            <a:ext cx="8399077"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a:t>TEXT HERE</a:t>
            </a:r>
            <a:endParaRPr lang="en-US"/>
          </a:p>
        </p:txBody>
      </p:sp>
      <p:sp>
        <p:nvSpPr>
          <p:cNvPr id="12" name="テキスト プレースホルダー 11"/>
          <p:cNvSpPr>
            <a:spLocks noGrp="1"/>
          </p:cNvSpPr>
          <p:nvPr>
            <p:ph type="body" sz="quarter" idx="20" hasCustomPrompt="1"/>
          </p:nvPr>
        </p:nvSpPr>
        <p:spPr>
          <a:xfrm>
            <a:off x="9430095" y="4905010"/>
            <a:ext cx="8399076" cy="3523856"/>
          </a:xfrm>
        </p:spPr>
        <p:txBody>
          <a:bodyPr anchor="t">
            <a:noAutofit/>
          </a:bodyPr>
          <a:lstStyle>
            <a:lvl1pPr algn="l">
              <a:lnSpc>
                <a:spcPct val="120000"/>
              </a:lnSpc>
              <a:defRPr sz="2400">
                <a:solidFill>
                  <a:schemeClr val="tx1"/>
                </a:solidFill>
                <a:latin typeface="+mn-lt"/>
              </a:defRPr>
            </a:lvl1pPr>
          </a:lstStyle>
          <a:p>
            <a:pPr lvl="0"/>
            <a:r>
              <a:rPr lang="en-US" altLang="ja-JP"/>
              <a:t>Text Here</a:t>
            </a:r>
            <a:endParaRPr lang="en-US"/>
          </a:p>
        </p:txBody>
      </p:sp>
      <p:sp>
        <p:nvSpPr>
          <p:cNvPr id="7" name="図プレースホルダー 6"/>
          <p:cNvSpPr>
            <a:spLocks noGrp="1"/>
          </p:cNvSpPr>
          <p:nvPr>
            <p:ph type="pic" sz="quarter" idx="12" hasCustomPrompt="1"/>
          </p:nvPr>
        </p:nvSpPr>
        <p:spPr>
          <a:xfrm>
            <a:off x="412236" y="0"/>
            <a:ext cx="8730970" cy="10287000"/>
          </a:xfrm>
        </p:spPr>
        <p:txBody>
          <a:bodyPr/>
          <a:lstStyle>
            <a:lvl1pPr>
              <a:defRPr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27396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6"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theme" Target="../theme/theme3.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1" Type="http://schemas.openxmlformats.org/officeDocument/2006/relationships/slideLayout" Target="../slideLayouts/slideLayout20.xml"/><Relationship Id="rId6"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gradFill flip="none" rotWithShape="1">
            <a:gsLst>
              <a:gs pos="100000">
                <a:schemeClr val="accent1">
                  <a:tint val="66000"/>
                  <a:satMod val="160000"/>
                  <a:alpha val="29000"/>
                </a:schemeClr>
              </a:gs>
              <a:gs pos="50000">
                <a:schemeClr val="accent1">
                  <a:tint val="44500"/>
                  <a:satMod val="160000"/>
                  <a:alpha val="24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円/楕円 3"/>
          <p:cNvSpPr/>
          <p:nvPr userDrawn="1"/>
        </p:nvSpPr>
        <p:spPr>
          <a:xfrm>
            <a:off x="4450556" y="450850"/>
            <a:ext cx="9385300" cy="938530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円/楕円 4"/>
          <p:cNvSpPr/>
          <p:nvPr userDrawn="1"/>
        </p:nvSpPr>
        <p:spPr>
          <a:xfrm>
            <a:off x="5877719" y="1878013"/>
            <a:ext cx="6530975" cy="6530975"/>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734" r:id="rId1"/>
    <p:sldLayoutId id="2147483868" r:id="rId2"/>
    <p:sldLayoutId id="2147483869" r:id="rId3"/>
    <p:sldLayoutId id="2147483870"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anim calcmode="lin" valueType="num">
                                      <p:cBhvr>
                                        <p:cTn id="11" dur="2000" fill="hold"/>
                                        <p:tgtEl>
                                          <p:spTgt spid="4"/>
                                        </p:tgtEl>
                                        <p:attrNameLst>
                                          <p:attrName>ppt_w</p:attrName>
                                        </p:attrNameLst>
                                      </p:cBhvr>
                                      <p:tavLst>
                                        <p:tav tm="0" fmla="#ppt_w*sin(2.5*pi*$)">
                                          <p:val>
                                            <p:fltVal val="0"/>
                                          </p:val>
                                        </p:tav>
                                        <p:tav tm="100000">
                                          <p:val>
                                            <p:fltVal val="1"/>
                                          </p:val>
                                        </p:tav>
                                      </p:tavLst>
                                    </p:anim>
                                    <p:anim calcmode="lin" valueType="num">
                                      <p:cBhvr>
                                        <p:cTn id="12" dur="2000" fill="hold"/>
                                        <p:tgtEl>
                                          <p:spTgt spid="4"/>
                                        </p:tgtEl>
                                        <p:attrNameLst>
                                          <p:attrName>ppt_h</p:attrName>
                                        </p:attrNameLst>
                                      </p:cBhvr>
                                      <p:tavLst>
                                        <p:tav tm="0">
                                          <p:val>
                                            <p:strVal val="#ppt_h"/>
                                          </p:val>
                                        </p:tav>
                                        <p:tav tm="100000">
                                          <p:val>
                                            <p:strVal val="#ppt_h"/>
                                          </p:val>
                                        </p:tav>
                                      </p:tavLst>
                                    </p:anim>
                                  </p:childTnLst>
                                </p:cTn>
                              </p:par>
                              <p:par>
                                <p:cTn id="13" presetID="45" presetClass="entr" presetSubtype="0"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anim calcmode="lin" valueType="num">
                                      <p:cBhvr>
                                        <p:cTn id="16" dur="2000" fill="hold"/>
                                        <p:tgtEl>
                                          <p:spTgt spid="5"/>
                                        </p:tgtEl>
                                        <p:attrNameLst>
                                          <p:attrName>ppt_w</p:attrName>
                                        </p:attrNameLst>
                                      </p:cBhvr>
                                      <p:tavLst>
                                        <p:tav tm="0" fmla="#ppt_w*sin(2.5*pi*$)">
                                          <p:val>
                                            <p:fltVal val="0"/>
                                          </p:val>
                                        </p:tav>
                                        <p:tav tm="100000">
                                          <p:val>
                                            <p:fltVal val="1"/>
                                          </p:val>
                                        </p:tav>
                                      </p:tavLst>
                                    </p:anim>
                                    <p:anim calcmode="lin" valueType="num">
                                      <p:cBhvr>
                                        <p:cTn id="17"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a:t>Master Text</a:t>
            </a:r>
          </a:p>
        </p:txBody>
      </p:sp>
    </p:spTree>
    <p:extLst>
      <p:ext uri="{BB962C8B-B14F-4D97-AF65-F5344CB8AC3E}">
        <p14:creationId xmlns:p14="http://schemas.microsoft.com/office/powerpoint/2010/main" val="2527307200"/>
      </p:ext>
    </p:extLst>
  </p:cSld>
  <p:clrMap bg1="lt1" tx1="dk1" bg2="lt2" tx2="dk2" accent1="accent1" accent2="accent2" accent3="accent3" accent4="accent4" accent5="accent5" accent6="accent6" hlink="hlink" folHlink="folHlink"/>
  <p:sldLayoutIdLst>
    <p:sldLayoutId id="2147483789" r:id="rId1"/>
    <p:sldLayoutId id="2147483854" r:id="rId2"/>
    <p:sldLayoutId id="2147483809" r:id="rId3"/>
    <p:sldLayoutId id="2147483810" r:id="rId4"/>
    <p:sldLayoutId id="2147483831" r:id="rId5"/>
    <p:sldLayoutId id="2147483842" r:id="rId6"/>
    <p:sldLayoutId id="2147483829" r:id="rId7"/>
    <p:sldLayoutId id="2147483864" r:id="rId8"/>
    <p:sldLayoutId id="2147483858" r:id="rId9"/>
    <p:sldLayoutId id="2147483859" r:id="rId10"/>
    <p:sldLayoutId id="2147483846" r:id="rId11"/>
    <p:sldLayoutId id="2147483847" r:id="rId12"/>
    <p:sldLayoutId id="2147483848" r:id="rId13"/>
    <p:sldLayoutId id="2147483860" r:id="rId14"/>
    <p:sldLayoutId id="2147483853" r:id="rId15"/>
  </p:sldLayoutIdLst>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プレースホルダー 1"/>
          <p:cNvSpPr>
            <a:spLocks noGrp="1"/>
          </p:cNvSpPr>
          <p:nvPr>
            <p:ph type="title"/>
          </p:nvPr>
        </p:nvSpPr>
        <p:spPr>
          <a:xfrm>
            <a:off x="592256" y="192950"/>
            <a:ext cx="16741860" cy="1125125"/>
          </a:xfrm>
          <a:prstGeom prst="rect">
            <a:avLst/>
          </a:prstGeom>
        </p:spPr>
        <p:txBody>
          <a:bodyPr vert="horz" lIns="163275" tIns="81638" rIns="163275" bIns="81638" rtlCol="0" anchor="ctr">
            <a:noAutofit/>
          </a:bodyPr>
          <a:lstStyle/>
          <a:p>
            <a:r>
              <a:rPr lang="en-US" altLang="ja-JP"/>
              <a:t>SLIDE TITLE HERE</a:t>
            </a:r>
            <a:endParaRPr lang="en-US"/>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a:p>
        </p:txBody>
      </p:sp>
      <p:cxnSp>
        <p:nvCxnSpPr>
          <p:cNvPr id="7" name="直線コネクタ 6"/>
          <p:cNvCxnSpPr/>
          <p:nvPr userDrawn="1"/>
        </p:nvCxnSpPr>
        <p:spPr>
          <a:xfrm>
            <a:off x="603507" y="127307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724" r:id="rId1"/>
    <p:sldLayoutId id="2147483851" r:id="rId2"/>
    <p:sldLayoutId id="2147483760" r:id="rId3"/>
    <p:sldLayoutId id="2147483852" r:id="rId4"/>
    <p:sldLayoutId id="2147483766" r:id="rId5"/>
    <p:sldLayoutId id="2147483765" r:id="rId6"/>
    <p:sldLayoutId id="2147483855" r:id="rId7"/>
    <p:sldLayoutId id="2147483856" r:id="rId8"/>
    <p:sldLayoutId id="2147483866" r:id="rId9"/>
    <p:sldLayoutId id="2147483857" r:id="rId10"/>
    <p:sldLayoutId id="2147483751" r:id="rId11"/>
    <p:sldLayoutId id="2147483752" r:id="rId12"/>
    <p:sldLayoutId id="2147483817" r:id="rId13"/>
    <p:sldLayoutId id="2147483823" r:id="rId14"/>
    <p:sldLayoutId id="2147483753" r:id="rId15"/>
    <p:sldLayoutId id="2147483844" r:id="rId16"/>
    <p:sldLayoutId id="2147483739" r:id="rId17"/>
    <p:sldLayoutId id="2147483740" r:id="rId18"/>
    <p:sldLayoutId id="2147483776" r:id="rId19"/>
    <p:sldLayoutId id="2147483778" r:id="rId20"/>
    <p:sldLayoutId id="2147483793" r:id="rId21"/>
    <p:sldLayoutId id="2147483791" r:id="rId22"/>
    <p:sldLayoutId id="2147483792" r:id="rId23"/>
    <p:sldLayoutId id="2147483808" r:id="rId24"/>
    <p:sldLayoutId id="2147483806" r:id="rId25"/>
    <p:sldLayoutId id="2147483845" r:id="rId26"/>
    <p:sldLayoutId id="2147483801" r:id="rId27"/>
    <p:sldLayoutId id="2147483799" r:id="rId28"/>
    <p:sldLayoutId id="2147483800" r:id="rId29"/>
    <p:sldLayoutId id="2147483802" r:id="rId30"/>
    <p:sldLayoutId id="2147483804" r:id="rId31"/>
    <p:sldLayoutId id="2147483805" r:id="rId32"/>
    <p:sldLayoutId id="2147483807" r:id="rId33"/>
    <p:sldLayoutId id="2147483811" r:id="rId34"/>
    <p:sldLayoutId id="2147483812" r:id="rId35"/>
    <p:sldLayoutId id="2147483819" r:id="rId36"/>
    <p:sldLayoutId id="2147483834" r:id="rId37"/>
    <p:sldLayoutId id="2147483832" r:id="rId38"/>
    <p:sldLayoutId id="2147483820" r:id="rId39"/>
    <p:sldLayoutId id="2147483833" r:id="rId40"/>
    <p:sldLayoutId id="2147483821" r:id="rId41"/>
    <p:sldLayoutId id="2147483840" r:id="rId42"/>
    <p:sldLayoutId id="2147483863" r:id="rId43"/>
    <p:sldLayoutId id="2147483841" r:id="rId44"/>
    <p:sldLayoutId id="2147483850" r:id="rId45"/>
    <p:sldLayoutId id="2147483828" r:id="rId46"/>
    <p:sldLayoutId id="2147483826" r:id="rId47"/>
    <p:sldLayoutId id="2147483830" r:id="rId48"/>
    <p:sldLayoutId id="2147483827" r:id="rId4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 presetClass="entr" presetSubtype="8" decel="100000" fill="hold" grpId="0" nodeType="with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hf hdr="0" dt="0"/>
  <p:txStyles>
    <p:titleStyle>
      <a:lvl1pPr algn="l" defTabSz="1632753" rtl="0" eaLnBrk="1" latinLnBrk="0" hangingPunct="1">
        <a:spcBef>
          <a:spcPct val="0"/>
        </a:spcBef>
        <a:buNone/>
        <a:defRPr sz="5400" kern="1200" spc="15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a:p>
        </p:txBody>
      </p: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60358120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90" r:id="rId4"/>
    <p:sldLayoutId id="2147483745" r:id="rId5"/>
    <p:sldLayoutId id="2147483824" r:id="rId6"/>
    <p:sldLayoutId id="2147483747" r:id="rId7"/>
    <p:sldLayoutId id="2147483728" r:id="rId8"/>
    <p:sldLayoutId id="2147483754" r:id="rId9"/>
    <p:sldLayoutId id="2147483729" r:id="rId10"/>
    <p:sldLayoutId id="2147483749" r:id="rId11"/>
    <p:sldLayoutId id="2147483756" r:id="rId12"/>
    <p:sldLayoutId id="2147483757" r:id="rId13"/>
    <p:sldLayoutId id="2147483759" r:id="rId14"/>
    <p:sldLayoutId id="2147483761" r:id="rId15"/>
    <p:sldLayoutId id="2147483837" r:id="rId16"/>
    <p:sldLayoutId id="2147483762" r:id="rId17"/>
    <p:sldLayoutId id="2147483764" r:id="rId18"/>
    <p:sldLayoutId id="2147483773" r:id="rId19"/>
    <p:sldLayoutId id="2147483777" r:id="rId20"/>
    <p:sldLayoutId id="2147483767" r:id="rId21"/>
    <p:sldLayoutId id="2147483763" r:id="rId22"/>
    <p:sldLayoutId id="2147483769" r:id="rId23"/>
    <p:sldLayoutId id="2147483816" r:id="rId24"/>
    <p:sldLayoutId id="2147483843" r:id="rId25"/>
    <p:sldLayoutId id="2147483770" r:id="rId26"/>
    <p:sldLayoutId id="2147483771" r:id="rId27"/>
    <p:sldLayoutId id="2147483774" r:id="rId28"/>
    <p:sldLayoutId id="2147483772" r:id="rId29"/>
    <p:sldLayoutId id="2147483779" r:id="rId30"/>
    <p:sldLayoutId id="2147483794" r:id="rId31"/>
    <p:sldLayoutId id="2147483796" r:id="rId32"/>
    <p:sldLayoutId id="2147483795" r:id="rId33"/>
    <p:sldLayoutId id="2147483813" r:id="rId34"/>
    <p:sldLayoutId id="2147483768" r:id="rId35"/>
    <p:sldLayoutId id="2147483836" r:id="rId36"/>
    <p:sldLayoutId id="2147483814" r:id="rId37"/>
    <p:sldLayoutId id="2147483803" r:id="rId38"/>
    <p:sldLayoutId id="2147483798" r:id="rId39"/>
    <p:sldLayoutId id="2147483815" r:id="rId40"/>
    <p:sldLayoutId id="2147483825" r:id="rId41"/>
    <p:sldLayoutId id="2147483818" r:id="rId42"/>
    <p:sldLayoutId id="2147483835" r:id="rId43"/>
    <p:sldLayoutId id="2147483849" r:id="rId44"/>
    <p:sldLayoutId id="2147483871" r:id="rId45"/>
    <p:sldLayoutId id="2147483839" r:id="rId46"/>
    <p:sldLayoutId id="2147483838" r:id="rId47"/>
    <p:sldLayoutId id="2147483865"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632753" rtl="0" eaLnBrk="1" latinLnBrk="0" hangingPunct="1">
        <a:spcBef>
          <a:spcPct val="0"/>
        </a:spcBef>
        <a:buNone/>
        <a:defRPr sz="6000" kern="1200" spc="3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5.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15.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9.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5.xml"/></Relationships>
</file>

<file path=ppt/slides/_rels/slide64.xml.rels><?xml version="1.0" encoding="UTF-8" standalone="yes"?>
<Relationships xmlns="http://schemas.openxmlformats.org/package/2006/relationships"><Relationship Id="rId3" Type="http://schemas.openxmlformats.org/officeDocument/2006/relationships/hyperlink" Target="mailto:-@app.route" TargetMode="External"/><Relationship Id="rId2" Type="http://schemas.openxmlformats.org/officeDocument/2006/relationships/image" Target="../media/image61.png"/><Relationship Id="rId1" Type="http://schemas.openxmlformats.org/officeDocument/2006/relationships/slideLayout" Target="../slideLayouts/slideLayout115.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5.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5.xml"/></Relationships>
</file>

<file path=ppt/slides/_rels/slide7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15.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15.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15.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5.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5.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5.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5.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5.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gif"/><Relationship Id="rId1" Type="http://schemas.openxmlformats.org/officeDocument/2006/relationships/slideLayout" Target="../slideLayouts/slideLayout115.xml"/></Relationships>
</file>

<file path=ppt/slides/_rels/slide87.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115.xml"/><Relationship Id="rId6" Type="http://schemas.openxmlformats.org/officeDocument/2006/relationships/image" Target="../media/image84.gif"/><Relationship Id="rId5" Type="http://schemas.openxmlformats.org/officeDocument/2006/relationships/image" Target="../media/image83.gif"/><Relationship Id="rId4" Type="http://schemas.openxmlformats.org/officeDocument/2006/relationships/image" Target="../media/image82.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5.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5.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5.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5.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5.xml"/></Relationships>
</file>

<file path=ppt/slides/_rels/slide9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1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ctrTitle"/>
          </p:nvPr>
        </p:nvSpPr>
        <p:spPr>
          <a:xfrm>
            <a:off x="827512" y="4228422"/>
            <a:ext cx="16631388" cy="1189757"/>
          </a:xfrm>
          <a:prstGeom prst="rect">
            <a:avLst/>
          </a:prstGeom>
        </p:spPr>
        <p:txBody>
          <a:bodyPr/>
          <a:lstStyle/>
          <a:p>
            <a:r>
              <a:rPr kumimoji="1" lang="en-US" altLang="ja-JP" sz="7000"/>
              <a:t>HUMANLY INTERACTIVE VR</a:t>
            </a:r>
            <a:endParaRPr lang="ja-JP" altLang="en-US" sz="7000"/>
          </a:p>
        </p:txBody>
      </p:sp>
      <p:sp>
        <p:nvSpPr>
          <p:cNvPr id="12" name="サブタイトル 11"/>
          <p:cNvSpPr>
            <a:spLocks noGrp="1"/>
          </p:cNvSpPr>
          <p:nvPr>
            <p:ph type="subTitle" idx="1"/>
          </p:nvPr>
        </p:nvSpPr>
        <p:spPr>
          <a:xfrm>
            <a:off x="2270203" y="6792675"/>
            <a:ext cx="13753528" cy="785311"/>
          </a:xfrm>
        </p:spPr>
        <p:txBody>
          <a:bodyPr vert="horz" lIns="91440" tIns="45720" rIns="91440" bIns="45720" rtlCol="0" anchor="ctr">
            <a:noAutofit/>
          </a:bodyPr>
          <a:lstStyle/>
          <a:p>
            <a:r>
              <a:rPr lang="en-US" altLang="ja-JP" sz="3400"/>
              <a:t>SUPERVISED BY:</a:t>
            </a:r>
          </a:p>
          <a:p>
            <a:r>
              <a:rPr lang="en-US" altLang="ja-JP" sz="3400"/>
              <a:t>Dr. </a:t>
            </a:r>
            <a:r>
              <a:rPr lang="en-US" altLang="ja-JP" sz="3400" err="1"/>
              <a:t>Shimaa</a:t>
            </a:r>
            <a:r>
              <a:rPr lang="en-US" altLang="ja-JP" sz="3400"/>
              <a:t> Ibrahim</a:t>
            </a:r>
          </a:p>
        </p:txBody>
      </p:sp>
      <p:pic>
        <p:nvPicPr>
          <p:cNvPr id="28" name="Picture 28" descr="A close up of a sign&#10;&#10;Description automatically generated">
            <a:extLst>
              <a:ext uri="{FF2B5EF4-FFF2-40B4-BE49-F238E27FC236}">
                <a16:creationId xmlns:a16="http://schemas.microsoft.com/office/drawing/2014/main" id="{1547A41F-ABE5-4741-BF6B-82D2A12DBFCC}"/>
              </a:ext>
            </a:extLst>
          </p:cNvPr>
          <p:cNvPicPr>
            <a:picLocks noChangeAspect="1"/>
          </p:cNvPicPr>
          <p:nvPr/>
        </p:nvPicPr>
        <p:blipFill>
          <a:blip r:embed="rId2"/>
          <a:stretch>
            <a:fillRect/>
          </a:stretch>
        </p:blipFill>
        <p:spPr>
          <a:xfrm>
            <a:off x="599457" y="502963"/>
            <a:ext cx="2741963" cy="1873234"/>
          </a:xfrm>
          <a:prstGeom prst="rect">
            <a:avLst/>
          </a:prstGeom>
        </p:spPr>
      </p:pic>
      <p:pic>
        <p:nvPicPr>
          <p:cNvPr id="29" name="Picture 29" descr="A picture containing building, clock&#10;&#10;Description automatically generated">
            <a:extLst>
              <a:ext uri="{FF2B5EF4-FFF2-40B4-BE49-F238E27FC236}">
                <a16:creationId xmlns:a16="http://schemas.microsoft.com/office/drawing/2014/main" id="{EE53D50B-0DE3-4D1B-AFB3-163D6F9B5024}"/>
              </a:ext>
            </a:extLst>
          </p:cNvPr>
          <p:cNvPicPr>
            <a:picLocks noChangeAspect="1"/>
          </p:cNvPicPr>
          <p:nvPr/>
        </p:nvPicPr>
        <p:blipFill rotWithShape="1">
          <a:blip r:embed="rId3"/>
          <a:srcRect l="25568" r="22727" b="1163"/>
          <a:stretch/>
        </p:blipFill>
        <p:spPr>
          <a:xfrm>
            <a:off x="14954684" y="573681"/>
            <a:ext cx="1869699" cy="1735179"/>
          </a:xfrm>
          <a:prstGeom prst="rect">
            <a:avLst/>
          </a:prstGeom>
        </p:spPr>
      </p:pic>
    </p:spTree>
    <p:extLst>
      <p:ext uri="{BB962C8B-B14F-4D97-AF65-F5344CB8AC3E}">
        <p14:creationId xmlns:p14="http://schemas.microsoft.com/office/powerpoint/2010/main" val="2270164287"/>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828ED-5772-4437-A515-F29F9E0C9158}"/>
              </a:ext>
            </a:extLst>
          </p:cNvPr>
          <p:cNvSpPr>
            <a:spLocks noGrp="1"/>
          </p:cNvSpPr>
          <p:nvPr>
            <p:ph type="sldNum" sz="quarter" idx="11"/>
          </p:nvPr>
        </p:nvSpPr>
        <p:spPr/>
        <p:txBody>
          <a:bodyPr/>
          <a:lstStyle/>
          <a:p>
            <a:fld id="{387164BF-D67A-46C0-81D2-5BAF67C00C80}" type="slidenum">
              <a:rPr lang="en-US" smtClean="0"/>
              <a:pPr/>
              <a:t>10</a:t>
            </a:fld>
            <a:endParaRPr lang="en-US"/>
          </a:p>
        </p:txBody>
      </p:sp>
      <p:sp>
        <p:nvSpPr>
          <p:cNvPr id="4" name="Text Placeholder 4">
            <a:extLst>
              <a:ext uri="{FF2B5EF4-FFF2-40B4-BE49-F238E27FC236}">
                <a16:creationId xmlns:a16="http://schemas.microsoft.com/office/drawing/2014/main" id="{630736B7-4F91-49BB-B33A-A3F0D4D4D945}"/>
              </a:ext>
            </a:extLst>
          </p:cNvPr>
          <p:cNvSpPr>
            <a:spLocks noGrp="1"/>
          </p:cNvSpPr>
          <p:nvPr/>
        </p:nvSpPr>
        <p:spPr>
          <a:xfrm>
            <a:off x="586586" y="337761"/>
            <a:ext cx="16057784" cy="1043694"/>
          </a:xfrm>
          <a:prstGeom prst="rect">
            <a:avLst/>
          </a:prstGeom>
        </p:spPr>
        <p:txBody>
          <a:bodyPr vert="horz" lIns="163275" tIns="81638" rIns="163275" bIns="81638" rtlCol="0" anchor="b">
            <a:noAutofit/>
          </a:bodyPr>
          <a:lstStyle>
            <a:lvl1pPr marL="0" indent="0" algn="l" defTabSz="1632753" rtl="0" eaLnBrk="1" latinLnBrk="0" hangingPunct="1">
              <a:spcBef>
                <a:spcPct val="20000"/>
              </a:spcBef>
              <a:buFont typeface="Arial" panose="020B0604020202020204" pitchFamily="34" charset="0"/>
              <a:buNone/>
              <a:defRPr sz="54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Google Cloud API</a:t>
            </a:r>
          </a:p>
        </p:txBody>
      </p:sp>
      <p:sp>
        <p:nvSpPr>
          <p:cNvPr id="5" name="Text Placeholder 5">
            <a:extLst>
              <a:ext uri="{FF2B5EF4-FFF2-40B4-BE49-F238E27FC236}">
                <a16:creationId xmlns:a16="http://schemas.microsoft.com/office/drawing/2014/main" id="{D0043A3F-DAE4-4C4E-BB20-3BCC39326E62}"/>
              </a:ext>
            </a:extLst>
          </p:cNvPr>
          <p:cNvSpPr>
            <a:spLocks noGrp="1"/>
          </p:cNvSpPr>
          <p:nvPr/>
        </p:nvSpPr>
        <p:spPr>
          <a:xfrm>
            <a:off x="1032596" y="1555392"/>
            <a:ext cx="16087762" cy="626947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200">
                <a:ea typeface="+mn-lt"/>
                <a:cs typeface="+mn-lt"/>
              </a:rPr>
              <a:t>Supports more than 110 languages.</a:t>
            </a:r>
          </a:p>
          <a:p>
            <a:pPr marL="457200" indent="-457200">
              <a:buChar char="•"/>
            </a:pPr>
            <a:r>
              <a:rPr lang="en-US" sz="3200">
                <a:ea typeface="+mn-lt"/>
                <a:cs typeface="+mn-lt"/>
              </a:rPr>
              <a:t>API can work both in batch and real-time modes.</a:t>
            </a:r>
          </a:p>
          <a:p>
            <a:pPr marL="457200" indent="-457200">
              <a:buChar char="•"/>
            </a:pPr>
            <a:r>
              <a:rPr lang="en-US" sz="3200">
                <a:ea typeface="+mn-lt"/>
                <a:cs typeface="+mn-lt"/>
              </a:rPr>
              <a:t>Stable against side noises in the audio.</a:t>
            </a:r>
          </a:p>
          <a:p>
            <a:pPr marL="457200" indent="-457200">
              <a:buChar char="•"/>
            </a:pPr>
            <a:r>
              <a:rPr lang="en-US" sz="3200">
                <a:ea typeface="+mn-lt"/>
                <a:cs typeface="+mn-lt"/>
              </a:rPr>
              <a:t>Filters the wrong words relative to context.</a:t>
            </a:r>
            <a:endParaRPr lang="en-US" sz="3200"/>
          </a:p>
          <a:p>
            <a:pPr marL="457200" indent="-457200">
              <a:buChar char="•"/>
            </a:pPr>
            <a:r>
              <a:rPr lang="en-US" sz="3200">
                <a:ea typeface="+mn-lt"/>
                <a:cs typeface="+mn-lt"/>
              </a:rPr>
              <a:t>The system is built using deep neural networks and can be improved over time.</a:t>
            </a:r>
            <a:endParaRPr lang="en-US" sz="3200"/>
          </a:p>
          <a:p>
            <a:pPr marL="457200" indent="-457200">
              <a:buChar char="•"/>
            </a:pPr>
            <a:r>
              <a:rPr lang="en-US" sz="3200">
                <a:ea typeface="+mn-lt"/>
                <a:cs typeface="+mn-lt"/>
              </a:rPr>
              <a:t>The price is flexible according to time of process.  </a:t>
            </a:r>
          </a:p>
          <a:p>
            <a:endParaRPr lang="en-US" sz="3200">
              <a:solidFill>
                <a:srgbClr val="595959"/>
              </a:solidFill>
              <a:ea typeface="+mn-lt"/>
              <a:cs typeface="+mn-lt"/>
            </a:endParaRPr>
          </a:p>
          <a:p>
            <a:r>
              <a:rPr lang="en-US" sz="3200" b="1">
                <a:solidFill>
                  <a:srgbClr val="10B0C0"/>
                </a:solidFill>
                <a:ea typeface="+mn-lt"/>
                <a:cs typeface="+mn-lt"/>
              </a:rPr>
              <a:t>According to this comparison we used Google Cloud API.</a:t>
            </a:r>
          </a:p>
          <a:p>
            <a:endParaRPr lang="en-US" sz="3200"/>
          </a:p>
          <a:p>
            <a:endParaRPr lang="en-US"/>
          </a:p>
        </p:txBody>
      </p:sp>
    </p:spTree>
    <p:extLst>
      <p:ext uri="{BB962C8B-B14F-4D97-AF65-F5344CB8AC3E}">
        <p14:creationId xmlns:p14="http://schemas.microsoft.com/office/powerpoint/2010/main" val="193249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828ED-5772-4437-A515-F29F9E0C9158}"/>
              </a:ext>
            </a:extLst>
          </p:cNvPr>
          <p:cNvSpPr>
            <a:spLocks noGrp="1"/>
          </p:cNvSpPr>
          <p:nvPr>
            <p:ph type="sldNum" sz="quarter" idx="11"/>
          </p:nvPr>
        </p:nvSpPr>
        <p:spPr/>
        <p:txBody>
          <a:bodyPr/>
          <a:lstStyle/>
          <a:p>
            <a:fld id="{387164BF-D67A-46C0-81D2-5BAF67C00C80}" type="slidenum">
              <a:rPr lang="en-US" smtClean="0"/>
              <a:pPr/>
              <a:t>11</a:t>
            </a:fld>
            <a:endParaRPr lang="en-US"/>
          </a:p>
        </p:txBody>
      </p:sp>
      <p:sp>
        <p:nvSpPr>
          <p:cNvPr id="4" name="Title 1">
            <a:extLst>
              <a:ext uri="{FF2B5EF4-FFF2-40B4-BE49-F238E27FC236}">
                <a16:creationId xmlns:a16="http://schemas.microsoft.com/office/drawing/2014/main" id="{DD1CBF0C-E403-430E-AA8B-5448B2439A66}"/>
              </a:ext>
            </a:extLst>
          </p:cNvPr>
          <p:cNvSpPr>
            <a:spLocks noGrp="1"/>
          </p:cNvSpPr>
          <p:nvPr/>
        </p:nvSpPr>
        <p:spPr>
          <a:xfrm>
            <a:off x="702153" y="513949"/>
            <a:ext cx="15534267" cy="866333"/>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sz="4800"/>
              <a:t>How to use Google Speech To Text API</a:t>
            </a:r>
          </a:p>
        </p:txBody>
      </p:sp>
      <p:sp>
        <p:nvSpPr>
          <p:cNvPr id="5" name="Text Placeholder 5">
            <a:extLst>
              <a:ext uri="{FF2B5EF4-FFF2-40B4-BE49-F238E27FC236}">
                <a16:creationId xmlns:a16="http://schemas.microsoft.com/office/drawing/2014/main" id="{87415BCB-4D6B-4482-9930-69EC29948781}"/>
              </a:ext>
            </a:extLst>
          </p:cNvPr>
          <p:cNvSpPr>
            <a:spLocks noGrp="1"/>
          </p:cNvSpPr>
          <p:nvPr/>
        </p:nvSpPr>
        <p:spPr>
          <a:xfrm>
            <a:off x="1053579" y="2804241"/>
            <a:ext cx="15332867" cy="5891334"/>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200">
                <a:ea typeface="+mn-lt"/>
                <a:cs typeface="+mn-lt"/>
              </a:rPr>
              <a:t>To enable Google API we need to create service account.</a:t>
            </a:r>
          </a:p>
          <a:p>
            <a:pPr marL="457200" indent="-457200">
              <a:buChar char="•"/>
            </a:pPr>
            <a:r>
              <a:rPr lang="en-US" sz="3200">
                <a:ea typeface="+mn-lt"/>
                <a:cs typeface="+mn-lt"/>
              </a:rPr>
              <a:t>Download private key as JSON file.</a:t>
            </a:r>
          </a:p>
          <a:p>
            <a:pPr marL="457200" indent="-457200">
              <a:buChar char="•"/>
            </a:pPr>
            <a:r>
              <a:rPr lang="en-US" sz="3200">
                <a:ea typeface="+mn-lt"/>
                <a:cs typeface="+mn-lt"/>
              </a:rPr>
              <a:t>Send JSON authentication code in API request.</a:t>
            </a:r>
          </a:p>
          <a:p>
            <a:pPr marL="457200" indent="-457200">
              <a:buChar char="•"/>
            </a:pPr>
            <a:r>
              <a:rPr lang="en-US" sz="3200"/>
              <a:t>Sending records of 10 seconds to the cloud.</a:t>
            </a:r>
          </a:p>
          <a:p>
            <a:pPr marL="457200" indent="-457200">
              <a:buChar char="•"/>
            </a:pPr>
            <a:r>
              <a:rPr lang="en-US" sz="3200"/>
              <a:t>Receiving text word by word.</a:t>
            </a:r>
          </a:p>
          <a:p>
            <a:endParaRPr lang="en-US" sz="3200"/>
          </a:p>
        </p:txBody>
      </p:sp>
    </p:spTree>
    <p:extLst>
      <p:ext uri="{BB962C8B-B14F-4D97-AF65-F5344CB8AC3E}">
        <p14:creationId xmlns:p14="http://schemas.microsoft.com/office/powerpoint/2010/main" val="414520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8E9E18-3985-4411-A3C5-DBE73F894756}"/>
              </a:ext>
            </a:extLst>
          </p:cNvPr>
          <p:cNvSpPr>
            <a:spLocks noGrp="1"/>
          </p:cNvSpPr>
          <p:nvPr>
            <p:ph type="sldNum" sz="quarter" idx="11"/>
          </p:nvPr>
        </p:nvSpPr>
        <p:spPr/>
        <p:txBody>
          <a:bodyPr/>
          <a:lstStyle/>
          <a:p>
            <a:fld id="{387164BF-D67A-46C0-81D2-5BAF67C00C80}" type="slidenum">
              <a:rPr lang="en-US" smtClean="0"/>
              <a:pPr/>
              <a:t>12</a:t>
            </a:fld>
            <a:endParaRPr lang="en-US"/>
          </a:p>
        </p:txBody>
      </p:sp>
      <p:sp>
        <p:nvSpPr>
          <p:cNvPr id="4" name="Title 1">
            <a:extLst>
              <a:ext uri="{FF2B5EF4-FFF2-40B4-BE49-F238E27FC236}">
                <a16:creationId xmlns:a16="http://schemas.microsoft.com/office/drawing/2014/main" id="{B6BDBD96-0407-4EA6-AA3A-5B097AAFA7EC}"/>
              </a:ext>
            </a:extLst>
          </p:cNvPr>
          <p:cNvSpPr>
            <a:spLocks noGrp="1"/>
          </p:cNvSpPr>
          <p:nvPr/>
        </p:nvSpPr>
        <p:spPr>
          <a:xfrm>
            <a:off x="637261" y="192950"/>
            <a:ext cx="16741860"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a:t>Performance Analysis </a:t>
            </a:r>
          </a:p>
        </p:txBody>
      </p:sp>
      <p:sp>
        <p:nvSpPr>
          <p:cNvPr id="5" name="Text Placeholder 5">
            <a:extLst>
              <a:ext uri="{FF2B5EF4-FFF2-40B4-BE49-F238E27FC236}">
                <a16:creationId xmlns:a16="http://schemas.microsoft.com/office/drawing/2014/main" id="{B98CDC73-3F8C-4920-ADB2-5921B22C6580}"/>
              </a:ext>
            </a:extLst>
          </p:cNvPr>
          <p:cNvSpPr>
            <a:spLocks noGrp="1"/>
          </p:cNvSpPr>
          <p:nvPr/>
        </p:nvSpPr>
        <p:spPr>
          <a:xfrm>
            <a:off x="1096312" y="1497022"/>
            <a:ext cx="16100912" cy="8092718"/>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200">
                <a:ea typeface="+mn-lt"/>
                <a:cs typeface="+mn-lt"/>
              </a:rPr>
              <a:t>Every 10 seconds we count the number of words in these seconds:</a:t>
            </a:r>
          </a:p>
          <a:p>
            <a:pPr marL="457200" indent="-457200">
              <a:buChar char="•"/>
            </a:pPr>
            <a:r>
              <a:rPr lang="en-US" sz="3200">
                <a:ea typeface="+mn-lt"/>
                <a:cs typeface="+mn-lt"/>
              </a:rPr>
              <a:t>If number of words between 18:25, It is a good rate.</a:t>
            </a:r>
          </a:p>
          <a:p>
            <a:pPr marL="457200" indent="-457200">
              <a:buChar char="•"/>
            </a:pPr>
            <a:r>
              <a:rPr lang="en-US" sz="3200">
                <a:ea typeface="+mn-lt"/>
                <a:cs typeface="+mn-lt"/>
              </a:rPr>
              <a:t>If number of words is less than 18 or more than 25, It is a bad rate.</a:t>
            </a:r>
            <a:endParaRPr lang="en-US" sz="3200"/>
          </a:p>
          <a:p>
            <a:endParaRPr lang="en-US" sz="3200"/>
          </a:p>
          <a:p>
            <a:r>
              <a:rPr lang="en-US" sz="3200" b="1">
                <a:ea typeface="+mn-lt"/>
                <a:cs typeface="+mn-lt"/>
              </a:rPr>
              <a:t>After 2 Minutes we count number of good, too slow and too fast rates</a:t>
            </a:r>
            <a:endParaRPr lang="en-US" sz="3200">
              <a:ea typeface="+mn-lt"/>
              <a:cs typeface="+mn-lt"/>
            </a:endParaRPr>
          </a:p>
          <a:p>
            <a:pPr marL="457200" indent="-457200">
              <a:buChar char="•"/>
            </a:pPr>
            <a:r>
              <a:rPr lang="en-US" sz="3200">
                <a:ea typeface="+mn-lt"/>
                <a:cs typeface="+mn-lt"/>
              </a:rPr>
              <a:t>If number of ‘good’ rates are more than 6 (the half), print “Good Rate” to inform the presenter to continue in this rate.</a:t>
            </a:r>
          </a:p>
          <a:p>
            <a:pPr marL="457200" indent="-457200">
              <a:buChar char="•"/>
            </a:pPr>
            <a:r>
              <a:rPr lang="en-US" sz="3200">
                <a:ea typeface="+mn-lt"/>
                <a:cs typeface="+mn-lt"/>
              </a:rPr>
              <a:t>If number of ‘too fast’ rates are more than or equal number of ‘too slow’ rates, print “You are too fast” to inform the presenter to decrease his speed.</a:t>
            </a:r>
            <a:endParaRPr lang="en-US" sz="3200"/>
          </a:p>
          <a:p>
            <a:endParaRPr lang="en-US"/>
          </a:p>
        </p:txBody>
      </p:sp>
    </p:spTree>
    <p:extLst>
      <p:ext uri="{BB962C8B-B14F-4D97-AF65-F5344CB8AC3E}">
        <p14:creationId xmlns:p14="http://schemas.microsoft.com/office/powerpoint/2010/main" val="220578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a:xfrm>
            <a:off x="1591944" y="4288405"/>
            <a:ext cx="14428026" cy="1189757"/>
          </a:xfrm>
        </p:spPr>
        <p:txBody>
          <a:bodyPr/>
          <a:lstStyle/>
          <a:p>
            <a:r>
              <a:rPr lang="en-US" sz="6800"/>
              <a:t>QUESTION GENERATION</a:t>
            </a:r>
          </a:p>
        </p:txBody>
      </p:sp>
    </p:spTree>
    <p:extLst>
      <p:ext uri="{BB962C8B-B14F-4D97-AF65-F5344CB8AC3E}">
        <p14:creationId xmlns:p14="http://schemas.microsoft.com/office/powerpoint/2010/main" val="980788700"/>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54C63B9A-74E0-406C-862C-AA781C8996BD}"/>
              </a:ext>
            </a:extLst>
          </p:cNvPr>
          <p:cNvSpPr>
            <a:spLocks noGrp="1"/>
          </p:cNvSpPr>
          <p:nvPr>
            <p:ph type="sldNum" sz="quarter" idx="11"/>
          </p:nvPr>
        </p:nvSpPr>
        <p:spPr>
          <a:xfrm>
            <a:off x="17371930" y="9591367"/>
            <a:ext cx="907291" cy="547688"/>
          </a:xfrm>
        </p:spPr>
        <p:txBody>
          <a:bodyPr/>
          <a:lstStyle/>
          <a:p>
            <a:pPr>
              <a:spcAft>
                <a:spcPts val="600"/>
              </a:spcAft>
            </a:pPr>
            <a:fld id="{387164BF-D67A-46C0-81D2-5BAF67C00C80}" type="slidenum">
              <a:rPr lang="en-US" smtClean="0"/>
              <a:pPr>
                <a:spcAft>
                  <a:spcPts val="600"/>
                </a:spcAft>
              </a:pPr>
              <a:t>14</a:t>
            </a:fld>
            <a:endParaRPr lang="en-US"/>
          </a:p>
        </p:txBody>
      </p:sp>
      <p:sp>
        <p:nvSpPr>
          <p:cNvPr id="4" name="Slide Number Placeholder 2">
            <a:extLst>
              <a:ext uri="{FF2B5EF4-FFF2-40B4-BE49-F238E27FC236}">
                <a16:creationId xmlns:a16="http://schemas.microsoft.com/office/drawing/2014/main" id="{7F665B68-2137-40C6-AC09-DE1E9CF9D49B}"/>
              </a:ext>
            </a:extLst>
          </p:cNvPr>
          <p:cNvSpPr txBox="1">
            <a:spLocks/>
          </p:cNvSpPr>
          <p:nvPr/>
        </p:nvSpPr>
        <p:spPr>
          <a:xfrm>
            <a:off x="9430095" y="1993151"/>
            <a:ext cx="8399077" cy="2790310"/>
          </a:xfrm>
          <a:prstGeom prst="rect">
            <a:avLst/>
          </a:prstGeom>
        </p:spPr>
        <p:txBody>
          <a:bodyPr vert="horz" lIns="163275" tIns="81638" rIns="163275" bIns="81638" rtlCol="0" anchor="b">
            <a:norm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a:spcAft>
                <a:spcPts val="600"/>
              </a:spcAft>
            </a:pPr>
            <a:r>
              <a:rPr lang="en-US" sz="5400" spc="600">
                <a:solidFill>
                  <a:schemeClr val="accent1"/>
                </a:solidFill>
                <a:latin typeface="+mj-lt"/>
              </a:rPr>
              <a:t>Introduction</a:t>
            </a:r>
          </a:p>
        </p:txBody>
      </p:sp>
      <p:sp>
        <p:nvSpPr>
          <p:cNvPr id="2" name="TextBox 1">
            <a:extLst>
              <a:ext uri="{FF2B5EF4-FFF2-40B4-BE49-F238E27FC236}">
                <a16:creationId xmlns:a16="http://schemas.microsoft.com/office/drawing/2014/main" id="{0814CBDF-2E58-48EF-8C52-4E30F5FCDC8F}"/>
              </a:ext>
            </a:extLst>
          </p:cNvPr>
          <p:cNvSpPr txBox="1"/>
          <p:nvPr/>
        </p:nvSpPr>
        <p:spPr>
          <a:xfrm>
            <a:off x="9430095" y="4905010"/>
            <a:ext cx="8399076" cy="3523856"/>
          </a:xfrm>
          <a:prstGeom prst="rect">
            <a:avLst/>
          </a:prstGeom>
        </p:spPr>
        <p:txBody>
          <a:bodyPr rot="0" spcFirstLastPara="0" vertOverflow="overflow" horzOverflow="overflow" vert="horz" lIns="163275" tIns="81638" rIns="163275" bIns="81638" numCol="1" spcCol="0" rtlCol="0" fromWordArt="0" anchor="t" anchorCtr="0" forceAA="0" compatLnSpc="1">
            <a:prstTxWarp prst="textNoShape">
              <a:avLst/>
            </a:prstTxWarp>
            <a:normAutofit/>
          </a:bodyPr>
          <a:lstStyle/>
          <a:p>
            <a:pPr marL="342900" indent="-342900">
              <a:lnSpc>
                <a:spcPct val="120000"/>
              </a:lnSpc>
              <a:spcBef>
                <a:spcPct val="20000"/>
              </a:spcBef>
              <a:buFont typeface="Arial"/>
              <a:buChar char="•"/>
            </a:pPr>
            <a:r>
              <a:rPr lang="en-US"/>
              <a:t>Make our app more </a:t>
            </a:r>
            <a:r>
              <a:rPr lang="en-US" b="1"/>
              <a:t>realistic</a:t>
            </a:r>
            <a:r>
              <a:rPr lang="en-US"/>
              <a:t>.</a:t>
            </a:r>
          </a:p>
          <a:p>
            <a:pPr marL="342900" indent="-342900">
              <a:lnSpc>
                <a:spcPct val="120000"/>
              </a:lnSpc>
              <a:spcBef>
                <a:spcPct val="20000"/>
              </a:spcBef>
              <a:buFont typeface="Arial"/>
              <a:buChar char="•"/>
            </a:pPr>
            <a:r>
              <a:rPr lang="en-US"/>
              <a:t>Enable </a:t>
            </a:r>
            <a:r>
              <a:rPr lang="en-US" b="1"/>
              <a:t>interaction </a:t>
            </a:r>
            <a:r>
              <a:rPr lang="en-US"/>
              <a:t>between presenter and characters in the app. One of the characters asks the presenter a question.</a:t>
            </a:r>
          </a:p>
          <a:p>
            <a:pPr>
              <a:lnSpc>
                <a:spcPct val="120000"/>
              </a:lnSpc>
              <a:spcBef>
                <a:spcPct val="20000"/>
              </a:spcBef>
            </a:pPr>
            <a:endParaRPr lang="en-US"/>
          </a:p>
          <a:p>
            <a:pPr>
              <a:lnSpc>
                <a:spcPct val="120000"/>
              </a:lnSpc>
              <a:spcBef>
                <a:spcPct val="20000"/>
              </a:spcBef>
            </a:pPr>
            <a:endParaRPr lang="en-US" b="1"/>
          </a:p>
        </p:txBody>
      </p:sp>
      <p:pic>
        <p:nvPicPr>
          <p:cNvPr id="3" name="Picture 4" descr="A picture containing filled, computer, train, desk&#10;&#10;Description automatically generated">
            <a:extLst>
              <a:ext uri="{FF2B5EF4-FFF2-40B4-BE49-F238E27FC236}">
                <a16:creationId xmlns:a16="http://schemas.microsoft.com/office/drawing/2014/main" id="{DBC8BA5D-11E8-482D-B778-F072FC0FDAA4}"/>
              </a:ext>
            </a:extLst>
          </p:cNvPr>
          <p:cNvPicPr>
            <a:picLocks noChangeAspect="1"/>
          </p:cNvPicPr>
          <p:nvPr/>
        </p:nvPicPr>
        <p:blipFill>
          <a:blip r:embed="rId2"/>
          <a:stretch>
            <a:fillRect/>
          </a:stretch>
        </p:blipFill>
        <p:spPr>
          <a:xfrm>
            <a:off x="562124" y="2895275"/>
            <a:ext cx="8730970" cy="44964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2013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3EBB4D-390C-4103-B3ED-58AC2D41EC3B}"/>
              </a:ext>
            </a:extLst>
          </p:cNvPr>
          <p:cNvSpPr>
            <a:spLocks noGrp="1"/>
          </p:cNvSpPr>
          <p:nvPr>
            <p:ph type="sldNum" sz="quarter" idx="11"/>
          </p:nvPr>
        </p:nvSpPr>
        <p:spPr/>
        <p:txBody>
          <a:bodyPr/>
          <a:lstStyle/>
          <a:p>
            <a:fld id="{387164BF-D67A-46C0-81D2-5BAF67C00C80}" type="slidenum">
              <a:rPr lang="en-US" smtClean="0"/>
              <a:pPr/>
              <a:t>15</a:t>
            </a:fld>
            <a:endParaRPr lang="en-US"/>
          </a:p>
        </p:txBody>
      </p:sp>
      <p:sp>
        <p:nvSpPr>
          <p:cNvPr id="4" name="TextBox 3">
            <a:extLst>
              <a:ext uri="{FF2B5EF4-FFF2-40B4-BE49-F238E27FC236}">
                <a16:creationId xmlns:a16="http://schemas.microsoft.com/office/drawing/2014/main" id="{0F58572E-8620-4738-ADFE-5233BC3DEB6B}"/>
              </a:ext>
            </a:extLst>
          </p:cNvPr>
          <p:cNvSpPr txBox="1"/>
          <p:nvPr/>
        </p:nvSpPr>
        <p:spPr>
          <a:xfrm>
            <a:off x="1101562" y="1435915"/>
            <a:ext cx="14329590" cy="75354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Bef>
                <a:spcPct val="20000"/>
              </a:spcBef>
            </a:pPr>
            <a:r>
              <a:rPr lang="en-US" sz="4000" b="1">
                <a:solidFill>
                  <a:schemeClr val="accent3">
                    <a:lumMod val="75000"/>
                  </a:schemeClr>
                </a:solidFill>
                <a:latin typeface="Roboto Condensed Light"/>
                <a:ea typeface="+mn-lt"/>
                <a:cs typeface="+mn-lt"/>
              </a:rPr>
              <a:t>Quick Start</a:t>
            </a:r>
          </a:p>
          <a:p>
            <a:pPr marL="342900" indent="-342900">
              <a:lnSpc>
                <a:spcPct val="110000"/>
              </a:lnSpc>
              <a:spcBef>
                <a:spcPct val="20000"/>
              </a:spcBef>
              <a:buFont typeface="Arial,Sans-Serif"/>
              <a:buChar char="•"/>
            </a:pPr>
            <a:r>
              <a:rPr lang="en-US">
                <a:ea typeface="+mn-lt"/>
                <a:cs typeface="+mn-lt"/>
              </a:rPr>
              <a:t>Previously: Rigid heuristic rules were used to transform a sentence into related questions.</a:t>
            </a:r>
            <a:endParaRPr lang="en-US"/>
          </a:p>
          <a:p>
            <a:pPr marL="342900" indent="-342900">
              <a:lnSpc>
                <a:spcPct val="110000"/>
              </a:lnSpc>
              <a:spcBef>
                <a:spcPct val="20000"/>
              </a:spcBef>
              <a:buFont typeface="Arial,Sans-Serif"/>
              <a:buChar char="•"/>
            </a:pPr>
            <a:r>
              <a:rPr lang="en-US">
                <a:ea typeface="+mn-lt"/>
                <a:cs typeface="+mn-lt"/>
              </a:rPr>
              <a:t>Currently: Neural network method is used to generate factoid questions from structured data.</a:t>
            </a:r>
          </a:p>
          <a:p>
            <a:pPr>
              <a:lnSpc>
                <a:spcPct val="110000"/>
              </a:lnSpc>
              <a:spcBef>
                <a:spcPct val="20000"/>
              </a:spcBef>
            </a:pPr>
            <a:endParaRPr lang="en-US">
              <a:ea typeface="+mn-lt"/>
              <a:cs typeface="+mn-lt"/>
            </a:endParaRPr>
          </a:p>
          <a:p>
            <a:pPr>
              <a:lnSpc>
                <a:spcPct val="110000"/>
              </a:lnSpc>
              <a:spcBef>
                <a:spcPct val="20000"/>
              </a:spcBef>
            </a:pPr>
            <a:r>
              <a:rPr lang="en-US" sz="4000" b="1">
                <a:solidFill>
                  <a:schemeClr val="accent3">
                    <a:lumMod val="75000"/>
                  </a:schemeClr>
                </a:solidFill>
                <a:ea typeface="+mn-lt"/>
                <a:cs typeface="+mn-lt"/>
              </a:rPr>
              <a:t>Dataset</a:t>
            </a:r>
            <a:endParaRPr lang="en-US" sz="4000">
              <a:solidFill>
                <a:schemeClr val="accent3">
                  <a:lumMod val="75000"/>
                </a:schemeClr>
              </a:solidFill>
              <a:ea typeface="+mn-lt"/>
              <a:cs typeface="+mn-lt"/>
            </a:endParaRPr>
          </a:p>
          <a:p>
            <a:pPr marL="457200" indent="-457200">
              <a:lnSpc>
                <a:spcPct val="110000"/>
              </a:lnSpc>
              <a:spcBef>
                <a:spcPct val="20000"/>
              </a:spcBef>
              <a:buFont typeface="Arial,Sans-Serif"/>
              <a:buChar char="•"/>
            </a:pPr>
            <a:r>
              <a:rPr lang="en-US" b="1" err="1">
                <a:solidFill>
                  <a:srgbClr val="595959"/>
                </a:solidFill>
                <a:ea typeface="+mn-lt"/>
                <a:cs typeface="+mn-lt"/>
              </a:rPr>
              <a:t>SQuAD</a:t>
            </a:r>
            <a:r>
              <a:rPr lang="en-US" b="1">
                <a:solidFill>
                  <a:srgbClr val="595959"/>
                </a:solidFill>
                <a:ea typeface="+mn-lt"/>
                <a:cs typeface="+mn-lt"/>
              </a:rPr>
              <a:t> </a:t>
            </a:r>
            <a:r>
              <a:rPr lang="en-US">
                <a:solidFill>
                  <a:srgbClr val="595959"/>
                </a:solidFill>
                <a:ea typeface="+mn-lt"/>
                <a:cs typeface="+mn-lt"/>
              </a:rPr>
              <a:t>dataset, constructed</a:t>
            </a:r>
            <a:r>
              <a:rPr lang="en-US">
                <a:ea typeface="+mn-lt"/>
                <a:cs typeface="+mn-lt"/>
              </a:rPr>
              <a:t> using Wikipedia articles.</a:t>
            </a:r>
          </a:p>
          <a:p>
            <a:pPr marL="457200" indent="-457200">
              <a:lnSpc>
                <a:spcPct val="110000"/>
              </a:lnSpc>
              <a:spcBef>
                <a:spcPct val="20000"/>
              </a:spcBef>
              <a:buFont typeface="Arial,Sans-Serif"/>
              <a:buChar char="•"/>
            </a:pPr>
            <a:r>
              <a:rPr lang="en-US">
                <a:ea typeface="+mn-lt"/>
                <a:cs typeface="+mn-lt"/>
              </a:rPr>
              <a:t>The answers are labeled as subsequences in the given sentences by crowed sourcing.</a:t>
            </a:r>
          </a:p>
          <a:p>
            <a:pPr marL="457200" indent="-457200">
              <a:lnSpc>
                <a:spcPct val="110000"/>
              </a:lnSpc>
              <a:spcBef>
                <a:spcPct val="20000"/>
              </a:spcBef>
              <a:buFont typeface="Arial,Sans-Serif"/>
              <a:buChar char="•"/>
            </a:pPr>
            <a:r>
              <a:rPr lang="en-US">
                <a:ea typeface="+mn-lt"/>
                <a:cs typeface="+mn-lt"/>
              </a:rPr>
              <a:t>Contains more than 100K questions which makes it feasible to train our neural network models.</a:t>
            </a:r>
            <a:endParaRPr lang="en-US"/>
          </a:p>
        </p:txBody>
      </p:sp>
    </p:spTree>
    <p:extLst>
      <p:ext uri="{BB962C8B-B14F-4D97-AF65-F5344CB8AC3E}">
        <p14:creationId xmlns:p14="http://schemas.microsoft.com/office/powerpoint/2010/main" val="2575220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EE3BAA-2623-44D5-BEEA-5892F71F4A97}"/>
              </a:ext>
            </a:extLst>
          </p:cNvPr>
          <p:cNvSpPr>
            <a:spLocks noGrp="1"/>
          </p:cNvSpPr>
          <p:nvPr>
            <p:ph type="sldNum" sz="quarter" idx="11"/>
          </p:nvPr>
        </p:nvSpPr>
        <p:spPr/>
        <p:txBody>
          <a:bodyPr/>
          <a:lstStyle/>
          <a:p>
            <a:fld id="{387164BF-D67A-46C0-81D2-5BAF67C00C80}" type="slidenum">
              <a:rPr lang="en-US" smtClean="0"/>
              <a:pPr/>
              <a:t>16</a:t>
            </a:fld>
            <a:endParaRPr lang="en-US"/>
          </a:p>
        </p:txBody>
      </p:sp>
      <p:pic>
        <p:nvPicPr>
          <p:cNvPr id="5" name="Picture 5" descr="A close up of a logo&#10;&#10;Description automatically generated">
            <a:extLst>
              <a:ext uri="{FF2B5EF4-FFF2-40B4-BE49-F238E27FC236}">
                <a16:creationId xmlns:a16="http://schemas.microsoft.com/office/drawing/2014/main" id="{48D3AFD5-46C6-4F4D-BE03-12CA4534E4AA}"/>
              </a:ext>
            </a:extLst>
          </p:cNvPr>
          <p:cNvPicPr>
            <a:picLocks noChangeAspect="1"/>
          </p:cNvPicPr>
          <p:nvPr/>
        </p:nvPicPr>
        <p:blipFill rotWithShape="1">
          <a:blip r:embed="rId2"/>
          <a:srcRect t="17431" b="15596"/>
          <a:stretch/>
        </p:blipFill>
        <p:spPr>
          <a:xfrm>
            <a:off x="2039587" y="3182162"/>
            <a:ext cx="14208441" cy="4789518"/>
          </a:xfrm>
          <a:prstGeom prst="rect">
            <a:avLst/>
          </a:prstGeom>
        </p:spPr>
      </p:pic>
      <p:sp>
        <p:nvSpPr>
          <p:cNvPr id="2" name="タイトル 10">
            <a:extLst>
              <a:ext uri="{FF2B5EF4-FFF2-40B4-BE49-F238E27FC236}">
                <a16:creationId xmlns:a16="http://schemas.microsoft.com/office/drawing/2014/main" id="{02FE2F97-3AC7-4F67-A37B-AC95B31A58B2}"/>
              </a:ext>
            </a:extLst>
          </p:cNvPr>
          <p:cNvSpPr txBox="1">
            <a:spLocks/>
          </p:cNvSpPr>
          <p:nvPr/>
        </p:nvSpPr>
        <p:spPr>
          <a:xfrm>
            <a:off x="826059" y="1057780"/>
            <a:ext cx="16635668" cy="932313"/>
          </a:xfrm>
          <a:prstGeom prst="rect">
            <a:avLst/>
          </a:prstGeom>
        </p:spPr>
        <p:txBody>
          <a:bodyPr anchor="t"/>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r>
              <a:rPr lang="en-US" altLang="ja-JP" sz="5400"/>
              <a:t>RNN Seq2Sec Models</a:t>
            </a:r>
            <a:endParaRPr lang="en-US" sz="5400"/>
          </a:p>
        </p:txBody>
      </p:sp>
    </p:spTree>
    <p:extLst>
      <p:ext uri="{BB962C8B-B14F-4D97-AF65-F5344CB8AC3E}">
        <p14:creationId xmlns:p14="http://schemas.microsoft.com/office/powerpoint/2010/main" val="40419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95BEF8DE-8395-4DB7-B230-1AF3BA7A8676}"/>
              </a:ext>
            </a:extLst>
          </p:cNvPr>
          <p:cNvSpPr>
            <a:spLocks noGrp="1"/>
          </p:cNvSpPr>
          <p:nvPr>
            <p:ph type="sldNum" sz="quarter" idx="11"/>
          </p:nvPr>
        </p:nvSpPr>
        <p:spPr>
          <a:xfrm>
            <a:off x="17371930" y="9591367"/>
            <a:ext cx="907291" cy="547688"/>
          </a:xfrm>
        </p:spPr>
        <p:txBody>
          <a:bodyPr/>
          <a:lstStyle/>
          <a:p>
            <a:pPr>
              <a:spcAft>
                <a:spcPts val="600"/>
              </a:spcAft>
            </a:pPr>
            <a:fld id="{387164BF-D67A-46C0-81D2-5BAF67C00C80}" type="slidenum">
              <a:rPr lang="en-US" smtClean="0"/>
              <a:pPr>
                <a:spcAft>
                  <a:spcPts val="600"/>
                </a:spcAft>
              </a:pPr>
              <a:t>17</a:t>
            </a:fld>
            <a:endParaRPr lang="en-US"/>
          </a:p>
        </p:txBody>
      </p:sp>
      <p:sp>
        <p:nvSpPr>
          <p:cNvPr id="4" name="TextBox 3">
            <a:extLst>
              <a:ext uri="{FF2B5EF4-FFF2-40B4-BE49-F238E27FC236}">
                <a16:creationId xmlns:a16="http://schemas.microsoft.com/office/drawing/2014/main" id="{D9D7A44B-87D1-444C-95B9-54948B513CD5}"/>
              </a:ext>
            </a:extLst>
          </p:cNvPr>
          <p:cNvSpPr txBox="1"/>
          <p:nvPr/>
        </p:nvSpPr>
        <p:spPr>
          <a:xfrm>
            <a:off x="10779092" y="1993151"/>
            <a:ext cx="7050080" cy="2790310"/>
          </a:xfrm>
          <a:prstGeom prst="rect">
            <a:avLst/>
          </a:prstGeom>
        </p:spPr>
        <p:txBody>
          <a:bodyPr rot="0" spcFirstLastPara="0" vertOverflow="overflow" horzOverflow="overflow" vert="horz" lIns="163275" tIns="81638" rIns="163275" bIns="81638" numCol="1" spcCol="0" rtlCol="0" fromWordArt="0" anchor="b" anchorCtr="0" forceAA="0" compatLnSpc="1">
            <a:prstTxWarp prst="textNoShape">
              <a:avLst/>
            </a:prstTxWarp>
            <a:normAutofit/>
          </a:bodyPr>
          <a:lstStyle/>
          <a:p>
            <a:pPr>
              <a:lnSpc>
                <a:spcPct val="90000"/>
              </a:lnSpc>
              <a:spcAft>
                <a:spcPts val="600"/>
              </a:spcAft>
            </a:pPr>
            <a:r>
              <a:rPr lang="en-US" sz="4000" b="1" spc="600">
                <a:solidFill>
                  <a:schemeClr val="accent1"/>
                </a:solidFill>
                <a:latin typeface="+mj-lt"/>
              </a:rPr>
              <a:t>NQG Framework</a:t>
            </a:r>
            <a:endParaRPr lang="en-US" sz="4000" spc="600">
              <a:solidFill>
                <a:schemeClr val="accent1"/>
              </a:solidFill>
              <a:latin typeface="+mj-lt"/>
            </a:endParaRPr>
          </a:p>
        </p:txBody>
      </p:sp>
      <p:sp>
        <p:nvSpPr>
          <p:cNvPr id="3" name="Slide Number Placeholder 2">
            <a:extLst>
              <a:ext uri="{FF2B5EF4-FFF2-40B4-BE49-F238E27FC236}">
                <a16:creationId xmlns:a16="http://schemas.microsoft.com/office/drawing/2014/main" id="{5B2BA207-E7CD-42EC-8B0E-1E855FEC75E8}"/>
              </a:ext>
            </a:extLst>
          </p:cNvPr>
          <p:cNvSpPr txBox="1">
            <a:spLocks/>
          </p:cNvSpPr>
          <p:nvPr/>
        </p:nvSpPr>
        <p:spPr>
          <a:xfrm>
            <a:off x="10779092" y="4905010"/>
            <a:ext cx="7050079" cy="3523856"/>
          </a:xfrm>
          <a:prstGeom prst="rect">
            <a:avLst/>
          </a:prstGeom>
        </p:spPr>
        <p:txBody>
          <a:bodyPr vert="horz" lIns="163275" tIns="81638" rIns="163275" bIns="81638" rtlCol="0" anchor="t">
            <a:norm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342900" indent="-342900">
              <a:lnSpc>
                <a:spcPct val="90000"/>
              </a:lnSpc>
              <a:spcAft>
                <a:spcPts val="600"/>
              </a:spcAft>
              <a:buFont typeface="Arial"/>
              <a:buChar char="•"/>
            </a:pPr>
            <a:r>
              <a:rPr lang="en-US" sz="3000">
                <a:ea typeface="+mn-lt"/>
                <a:cs typeface="+mn-lt"/>
              </a:rPr>
              <a:t>Construction: LSTM/GRU Encoder and LSTM/GRU Decoder + Attention.</a:t>
            </a:r>
          </a:p>
          <a:p>
            <a:pPr marL="342900" indent="-342900">
              <a:lnSpc>
                <a:spcPct val="90000"/>
              </a:lnSpc>
              <a:spcAft>
                <a:spcPts val="600"/>
              </a:spcAft>
              <a:buFont typeface="Arial"/>
              <a:buChar char="•"/>
            </a:pPr>
            <a:r>
              <a:rPr lang="en-US" sz="3000">
                <a:ea typeface="+mn-lt"/>
                <a:cs typeface="+mn-lt"/>
              </a:rPr>
              <a:t>Attention involves focusing on certain parts.</a:t>
            </a:r>
            <a:endParaRPr lang="en-US" sz="3000"/>
          </a:p>
        </p:txBody>
      </p:sp>
      <p:pic>
        <p:nvPicPr>
          <p:cNvPr id="2" name="Picture 4" descr="A close up of a device&#10;&#10;Description automatically generated">
            <a:extLst>
              <a:ext uri="{FF2B5EF4-FFF2-40B4-BE49-F238E27FC236}">
                <a16:creationId xmlns:a16="http://schemas.microsoft.com/office/drawing/2014/main" id="{ECAE3C56-6020-44D8-BCAF-B8CEE7904798}"/>
              </a:ext>
            </a:extLst>
          </p:cNvPr>
          <p:cNvPicPr>
            <a:picLocks noChangeAspect="1"/>
          </p:cNvPicPr>
          <p:nvPr/>
        </p:nvPicPr>
        <p:blipFill>
          <a:blip r:embed="rId2"/>
          <a:stretch>
            <a:fillRect/>
          </a:stretch>
        </p:blipFill>
        <p:spPr>
          <a:xfrm>
            <a:off x="517158" y="3124463"/>
            <a:ext cx="10154910" cy="4697880"/>
          </a:xfrm>
          <a:prstGeom prst="rect">
            <a:avLst/>
          </a:prstGeom>
          <a:noFill/>
        </p:spPr>
      </p:pic>
    </p:spTree>
    <p:extLst>
      <p:ext uri="{BB962C8B-B14F-4D97-AF65-F5344CB8AC3E}">
        <p14:creationId xmlns:p14="http://schemas.microsoft.com/office/powerpoint/2010/main" val="346291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A29F73-5C1D-4C05-972B-236378705E92}"/>
              </a:ext>
            </a:extLst>
          </p:cNvPr>
          <p:cNvSpPr>
            <a:spLocks noGrp="1"/>
          </p:cNvSpPr>
          <p:nvPr>
            <p:ph type="sldNum" sz="quarter" idx="11"/>
          </p:nvPr>
        </p:nvSpPr>
        <p:spPr/>
        <p:txBody>
          <a:bodyPr/>
          <a:lstStyle/>
          <a:p>
            <a:fld id="{387164BF-D67A-46C0-81D2-5BAF67C00C80}" type="slidenum">
              <a:rPr lang="en-US" smtClean="0"/>
              <a:pPr/>
              <a:t>18</a:t>
            </a:fld>
            <a:endParaRPr lang="en-US"/>
          </a:p>
        </p:txBody>
      </p:sp>
      <p:sp>
        <p:nvSpPr>
          <p:cNvPr id="4" name="TextBox 3">
            <a:extLst>
              <a:ext uri="{FF2B5EF4-FFF2-40B4-BE49-F238E27FC236}">
                <a16:creationId xmlns:a16="http://schemas.microsoft.com/office/drawing/2014/main" id="{31BC98EA-5465-4A6D-974C-9BB29031CE36}"/>
              </a:ext>
            </a:extLst>
          </p:cNvPr>
          <p:cNvSpPr txBox="1"/>
          <p:nvPr/>
        </p:nvSpPr>
        <p:spPr>
          <a:xfrm>
            <a:off x="1539546" y="1530386"/>
            <a:ext cx="1373060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a:ea typeface="+mn-lt"/>
                <a:cs typeface="+mn-lt"/>
              </a:rPr>
              <a:t>Slow</a:t>
            </a:r>
            <a:endParaRPr lang="en-US"/>
          </a:p>
          <a:p>
            <a:pPr marL="514350" indent="-514350">
              <a:buAutoNum type="arabicPeriod"/>
            </a:pPr>
            <a:r>
              <a:rPr lang="en-US">
                <a:ea typeface="+mn-lt"/>
                <a:cs typeface="+mn-lt"/>
              </a:rPr>
              <a:t>No use of Parallelization (Not using GPU)</a:t>
            </a:r>
            <a:endParaRPr lang="en-US"/>
          </a:p>
        </p:txBody>
      </p:sp>
      <p:sp>
        <p:nvSpPr>
          <p:cNvPr id="5" name="TextBox 4">
            <a:extLst>
              <a:ext uri="{FF2B5EF4-FFF2-40B4-BE49-F238E27FC236}">
                <a16:creationId xmlns:a16="http://schemas.microsoft.com/office/drawing/2014/main" id="{F3447137-0451-4D51-9758-19CF7621DE60}"/>
              </a:ext>
            </a:extLst>
          </p:cNvPr>
          <p:cNvSpPr txBox="1"/>
          <p:nvPr/>
        </p:nvSpPr>
        <p:spPr>
          <a:xfrm>
            <a:off x="6156387" y="8522311"/>
            <a:ext cx="65949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ea typeface="+mn-lt"/>
                <a:cs typeface="+mn-lt"/>
              </a:rPr>
              <a:t>What are the other options?</a:t>
            </a:r>
            <a:endParaRPr lang="en-US" sz="3600" b="1"/>
          </a:p>
          <a:p>
            <a:pPr algn="l"/>
            <a:endParaRPr lang="en-US" sz="3600" b="1"/>
          </a:p>
        </p:txBody>
      </p:sp>
      <p:sp>
        <p:nvSpPr>
          <p:cNvPr id="6" name="TextBox 5">
            <a:extLst>
              <a:ext uri="{FF2B5EF4-FFF2-40B4-BE49-F238E27FC236}">
                <a16:creationId xmlns:a16="http://schemas.microsoft.com/office/drawing/2014/main" id="{AAAE4E52-A11C-40C2-875C-665A360DFCEA}"/>
              </a:ext>
            </a:extLst>
          </p:cNvPr>
          <p:cNvSpPr txBox="1"/>
          <p:nvPr/>
        </p:nvSpPr>
        <p:spPr>
          <a:xfrm>
            <a:off x="748983" y="562674"/>
            <a:ext cx="8921671"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accent3">
                    <a:lumMod val="75000"/>
                  </a:schemeClr>
                </a:solidFill>
                <a:latin typeface="Roboto Condensed Light"/>
                <a:ea typeface="+mn-lt"/>
                <a:cs typeface="+mn-lt"/>
              </a:rPr>
              <a:t>Issues with LSTM Seq2Seq</a:t>
            </a:r>
            <a:endParaRPr lang="en-US">
              <a:solidFill>
                <a:schemeClr val="accent3">
                  <a:lumMod val="75000"/>
                </a:schemeClr>
              </a:solidFill>
            </a:endParaRPr>
          </a:p>
          <a:p>
            <a:pPr algn="ctr"/>
            <a:endParaRPr lang="en-US"/>
          </a:p>
        </p:txBody>
      </p:sp>
      <p:pic>
        <p:nvPicPr>
          <p:cNvPr id="7" name="Picture 7" descr="A screenshot of a cell phone&#10;&#10;Description automatically generated">
            <a:extLst>
              <a:ext uri="{FF2B5EF4-FFF2-40B4-BE49-F238E27FC236}">
                <a16:creationId xmlns:a16="http://schemas.microsoft.com/office/drawing/2014/main" id="{FB166D92-5026-47EA-8ED9-1E5A36C5B4C1}"/>
              </a:ext>
            </a:extLst>
          </p:cNvPr>
          <p:cNvPicPr>
            <a:picLocks noChangeAspect="1"/>
          </p:cNvPicPr>
          <p:nvPr/>
        </p:nvPicPr>
        <p:blipFill>
          <a:blip r:embed="rId2"/>
          <a:stretch>
            <a:fillRect/>
          </a:stretch>
        </p:blipFill>
        <p:spPr>
          <a:xfrm>
            <a:off x="1139108" y="3289782"/>
            <a:ext cx="16004152" cy="4808982"/>
          </a:xfrm>
          <a:prstGeom prst="rect">
            <a:avLst/>
          </a:prstGeom>
        </p:spPr>
      </p:pic>
    </p:spTree>
    <p:extLst>
      <p:ext uri="{BB962C8B-B14F-4D97-AF65-F5344CB8AC3E}">
        <p14:creationId xmlns:p14="http://schemas.microsoft.com/office/powerpoint/2010/main" val="60184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B366FA-6B92-456B-B4D5-19079AE33149}"/>
              </a:ext>
            </a:extLst>
          </p:cNvPr>
          <p:cNvSpPr>
            <a:spLocks noGrp="1"/>
          </p:cNvSpPr>
          <p:nvPr>
            <p:ph type="sldNum" sz="quarter" idx="11"/>
          </p:nvPr>
        </p:nvSpPr>
        <p:spPr/>
        <p:txBody>
          <a:bodyPr/>
          <a:lstStyle/>
          <a:p>
            <a:fld id="{387164BF-D67A-46C0-81D2-5BAF67C00C80}" type="slidenum">
              <a:rPr lang="en-US" smtClean="0"/>
              <a:pPr/>
              <a:t>19</a:t>
            </a:fld>
            <a:endParaRPr lang="en-US"/>
          </a:p>
        </p:txBody>
      </p:sp>
      <p:sp>
        <p:nvSpPr>
          <p:cNvPr id="4" name="Text Placeholder 3">
            <a:extLst>
              <a:ext uri="{FF2B5EF4-FFF2-40B4-BE49-F238E27FC236}">
                <a16:creationId xmlns:a16="http://schemas.microsoft.com/office/drawing/2014/main" id="{C1A1FCA5-CD7C-4473-8EC8-21182C37AA9A}"/>
              </a:ext>
            </a:extLst>
          </p:cNvPr>
          <p:cNvSpPr>
            <a:spLocks noGrp="1"/>
          </p:cNvSpPr>
          <p:nvPr>
            <p:ph type="body" sz="quarter" idx="39"/>
          </p:nvPr>
        </p:nvSpPr>
        <p:spPr>
          <a:xfrm>
            <a:off x="2097255" y="4169530"/>
            <a:ext cx="14102428" cy="1935215"/>
          </a:xfrm>
        </p:spPr>
        <p:txBody>
          <a:bodyPr/>
          <a:lstStyle/>
          <a:p>
            <a:r>
              <a:rPr lang="en-US" sz="7000" b="1">
                <a:ea typeface="+mn-lt"/>
                <a:cs typeface="+mn-lt"/>
              </a:rPr>
              <a:t>Attention is ALL you need!</a:t>
            </a:r>
            <a:endParaRPr lang="en-US" sz="7000" b="1"/>
          </a:p>
        </p:txBody>
      </p:sp>
    </p:spTree>
    <p:extLst>
      <p:ext uri="{BB962C8B-B14F-4D97-AF65-F5344CB8AC3E}">
        <p14:creationId xmlns:p14="http://schemas.microsoft.com/office/powerpoint/2010/main" val="366795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127434" y="-2561693"/>
            <a:ext cx="18286412" cy="13023151"/>
          </a:xfrm>
          <a:custGeom>
            <a:avLst/>
            <a:gdLst/>
            <a:ahLst/>
            <a:cxnLst/>
            <a:rect l="l" t="t" r="r" b="b"/>
            <a:pathLst>
              <a:path w="18286412" h="7560840">
                <a:moveTo>
                  <a:pt x="0" y="0"/>
                </a:moveTo>
                <a:lnTo>
                  <a:pt x="0" y="4635515"/>
                </a:lnTo>
                <a:lnTo>
                  <a:pt x="0" y="7560840"/>
                </a:lnTo>
                <a:lnTo>
                  <a:pt x="18286412" y="7560840"/>
                </a:lnTo>
                <a:lnTo>
                  <a:pt x="18286412" y="46355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平行四辺形 6"/>
          <p:cNvSpPr/>
          <p:nvPr/>
        </p:nvSpPr>
        <p:spPr>
          <a:xfrm rot="20740135">
            <a:off x="24583" y="4974253"/>
            <a:ext cx="7879033" cy="106442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a:solidFill>
                  <a:srgbClr val="FFFFFF"/>
                </a:solidFill>
                <a:latin typeface="Arial Rounded MT Bold"/>
              </a:rPr>
              <a:t>Team Members</a:t>
            </a:r>
            <a:endParaRPr lang="en-US" altLang="ja-JP"/>
          </a:p>
        </p:txBody>
      </p:sp>
      <p:sp>
        <p:nvSpPr>
          <p:cNvPr id="8" name="平行四辺形 7"/>
          <p:cNvSpPr/>
          <p:nvPr/>
        </p:nvSpPr>
        <p:spPr>
          <a:xfrm rot="20740135">
            <a:off x="957576" y="5985952"/>
            <a:ext cx="7879033" cy="28702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平行四辺形 10"/>
          <p:cNvSpPr/>
          <p:nvPr/>
        </p:nvSpPr>
        <p:spPr>
          <a:xfrm rot="20740135">
            <a:off x="-22965" y="5032886"/>
            <a:ext cx="4977711" cy="423599"/>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p:cNvSpPr txBox="1"/>
          <p:nvPr/>
        </p:nvSpPr>
        <p:spPr>
          <a:xfrm rot="20732246">
            <a:off x="293365" y="7381101"/>
            <a:ext cx="6942602" cy="830997"/>
          </a:xfrm>
          <a:prstGeom prst="rect">
            <a:avLst/>
          </a:prstGeom>
          <a:noFill/>
        </p:spPr>
        <p:txBody>
          <a:bodyPr wrap="square" rtlCol="0">
            <a:spAutoFit/>
          </a:bodyPr>
          <a:lstStyle/>
          <a:p>
            <a:pPr algn="ctr"/>
            <a:r>
              <a:rPr kumimoji="1" lang="en-US" altLang="ja-JP" sz="4800" spc="300">
                <a:solidFill>
                  <a:schemeClr val="accent1"/>
                </a:solidFill>
                <a:latin typeface="+mj-lt"/>
              </a:rPr>
              <a:t>LIONEL BARRYMORE</a:t>
            </a:r>
            <a:endParaRPr kumimoji="1" lang="ja-JP" altLang="en-US" sz="4800" spc="300">
              <a:solidFill>
                <a:schemeClr val="accent1"/>
              </a:solidFill>
              <a:latin typeface="+mj-lt"/>
            </a:endParaRPr>
          </a:p>
        </p:txBody>
      </p:sp>
      <p:sp>
        <p:nvSpPr>
          <p:cNvPr id="14" name="平行四辺形 13"/>
          <p:cNvSpPr/>
          <p:nvPr/>
        </p:nvSpPr>
        <p:spPr>
          <a:xfrm rot="20740135">
            <a:off x="402920" y="6952137"/>
            <a:ext cx="3233854" cy="171221"/>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平行四辺形 15"/>
          <p:cNvSpPr/>
          <p:nvPr/>
        </p:nvSpPr>
        <p:spPr>
          <a:xfrm rot="20740135">
            <a:off x="7979503" y="4000736"/>
            <a:ext cx="3767564" cy="16194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p:cNvSpPr txBox="1"/>
          <p:nvPr/>
        </p:nvSpPr>
        <p:spPr>
          <a:xfrm>
            <a:off x="9019319" y="3655912"/>
            <a:ext cx="9001000" cy="4926733"/>
          </a:xfrm>
          <a:prstGeom prst="rect">
            <a:avLst/>
          </a:prstGeom>
          <a:noFill/>
        </p:spPr>
        <p:txBody>
          <a:bodyPr wrap="square" rtlCol="0" anchor="t">
            <a:spAutoFit/>
          </a:bodyPr>
          <a:lstStyle/>
          <a:p>
            <a:pPr marL="457200" indent="-457200">
              <a:buFont typeface="Arial"/>
              <a:buChar char="•"/>
            </a:pPr>
            <a:r>
              <a:rPr kumimoji="1" lang="en-US" i="1">
                <a:solidFill>
                  <a:schemeClr val="bg1"/>
                </a:solidFill>
                <a:ea typeface="+mn-lt"/>
                <a:cs typeface="+mn-lt"/>
              </a:rPr>
              <a:t>Ehsan Ahmed El-Saeed </a:t>
            </a:r>
            <a:endParaRPr lang="en-US" i="1">
              <a:solidFill>
                <a:schemeClr val="bg1"/>
              </a:solidFill>
            </a:endParaRPr>
          </a:p>
          <a:p>
            <a:pPr marL="457200" indent="-457200">
              <a:buFont typeface="Arial"/>
              <a:buChar char="•"/>
            </a:pPr>
            <a:r>
              <a:rPr kumimoji="1" lang="en-US" i="1">
                <a:solidFill>
                  <a:schemeClr val="bg1"/>
                </a:solidFill>
                <a:ea typeface="+mn-lt"/>
                <a:cs typeface="+mn-lt"/>
              </a:rPr>
              <a:t>Laila Mahmoud Abd El-Rahim</a:t>
            </a:r>
            <a:endParaRPr lang="en-US" i="1">
              <a:solidFill>
                <a:schemeClr val="bg1"/>
              </a:solidFill>
            </a:endParaRPr>
          </a:p>
          <a:p>
            <a:pPr marL="457200" indent="-457200">
              <a:buFont typeface="Arial"/>
              <a:buChar char="•"/>
            </a:pPr>
            <a:r>
              <a:rPr kumimoji="1" lang="en-US" i="1">
                <a:solidFill>
                  <a:schemeClr val="bg1"/>
                </a:solidFill>
                <a:ea typeface="+mn-lt"/>
                <a:cs typeface="+mn-lt"/>
              </a:rPr>
              <a:t>Muhammad Mustafa Abd El-Fattah</a:t>
            </a:r>
            <a:endParaRPr lang="en-US" i="1">
              <a:solidFill>
                <a:schemeClr val="bg1"/>
              </a:solidFill>
            </a:endParaRPr>
          </a:p>
          <a:p>
            <a:pPr marL="457200" indent="-457200">
              <a:buFont typeface="Arial"/>
              <a:buChar char="•"/>
            </a:pPr>
            <a:r>
              <a:rPr kumimoji="1" lang="en-US" i="1">
                <a:solidFill>
                  <a:schemeClr val="bg1"/>
                </a:solidFill>
                <a:ea typeface="+mn-lt"/>
                <a:cs typeface="+mn-lt"/>
              </a:rPr>
              <a:t>Raafat Ahmed Muhammad </a:t>
            </a:r>
            <a:endParaRPr lang="en-US" i="1">
              <a:solidFill>
                <a:schemeClr val="bg1"/>
              </a:solidFill>
            </a:endParaRPr>
          </a:p>
          <a:p>
            <a:pPr marL="457200" indent="-457200">
              <a:buFont typeface="Arial"/>
              <a:buChar char="•"/>
            </a:pPr>
            <a:r>
              <a:rPr kumimoji="1" lang="en-US" i="1">
                <a:solidFill>
                  <a:schemeClr val="bg1"/>
                </a:solidFill>
                <a:ea typeface="+mn-lt"/>
                <a:cs typeface="+mn-lt"/>
              </a:rPr>
              <a:t>Toqa Magdy Fouad </a:t>
            </a:r>
            <a:endParaRPr lang="en-US" i="1">
              <a:solidFill>
                <a:schemeClr val="bg1"/>
              </a:solidFill>
            </a:endParaRPr>
          </a:p>
          <a:p>
            <a:pPr marL="457200" indent="-457200">
              <a:buFont typeface="Arial"/>
              <a:buChar char="•"/>
            </a:pPr>
            <a:r>
              <a:rPr kumimoji="1" lang="en-US" i="1">
                <a:solidFill>
                  <a:schemeClr val="bg1"/>
                </a:solidFill>
                <a:ea typeface="+mn-lt"/>
                <a:cs typeface="+mn-lt"/>
              </a:rPr>
              <a:t>Kirollos Atef Ibrahim </a:t>
            </a:r>
            <a:endParaRPr lang="en-US" i="1">
              <a:solidFill>
                <a:schemeClr val="bg1"/>
              </a:solidFill>
            </a:endParaRPr>
          </a:p>
          <a:p>
            <a:pPr marL="457200" indent="-457200">
              <a:buFont typeface="Arial"/>
              <a:buChar char="•"/>
            </a:pPr>
            <a:r>
              <a:rPr kumimoji="1" lang="en-US" i="1">
                <a:solidFill>
                  <a:schemeClr val="bg1"/>
                </a:solidFill>
                <a:ea typeface="+mn-lt"/>
                <a:cs typeface="+mn-lt"/>
              </a:rPr>
              <a:t>Mina Latif Lotfy </a:t>
            </a:r>
            <a:endParaRPr lang="en-US" i="1">
              <a:solidFill>
                <a:schemeClr val="bg1"/>
              </a:solidFill>
            </a:endParaRPr>
          </a:p>
          <a:p>
            <a:pPr marL="457200" indent="-457200">
              <a:buFont typeface="Arial"/>
              <a:buChar char="•"/>
            </a:pPr>
            <a:r>
              <a:rPr kumimoji="1" lang="en-US" i="1">
                <a:solidFill>
                  <a:schemeClr val="bg1"/>
                </a:solidFill>
                <a:ea typeface="+mn-lt"/>
                <a:cs typeface="+mn-lt"/>
              </a:rPr>
              <a:t>Omar Khaled Abd El-Hafiz</a:t>
            </a:r>
            <a:endParaRPr lang="en-US" i="1">
              <a:solidFill>
                <a:schemeClr val="bg1"/>
              </a:solidFill>
            </a:endParaRPr>
          </a:p>
          <a:p>
            <a:pPr marL="457200" indent="-457200">
              <a:buFont typeface="Arial"/>
              <a:buChar char="•"/>
            </a:pPr>
            <a:r>
              <a:rPr kumimoji="1" lang="en-US" i="1">
                <a:solidFill>
                  <a:schemeClr val="bg1"/>
                </a:solidFill>
                <a:ea typeface="+mn-lt"/>
                <a:cs typeface="+mn-lt"/>
              </a:rPr>
              <a:t>Soad Samir Fawzy</a:t>
            </a:r>
            <a:endParaRPr lang="en-US" i="1">
              <a:solidFill>
                <a:schemeClr val="bg1"/>
              </a:solidFill>
            </a:endParaRPr>
          </a:p>
          <a:p>
            <a:pPr marL="342900" indent="-342900">
              <a:lnSpc>
                <a:spcPct val="120000"/>
              </a:lnSpc>
              <a:buFont typeface="Arial"/>
              <a:buChar char="•"/>
            </a:pPr>
            <a:endParaRPr lang="en-US" altLang="ja-JP" sz="2400" i="1">
              <a:solidFill>
                <a:schemeClr val="bg1"/>
              </a:solidFill>
            </a:endParaRPr>
          </a:p>
        </p:txBody>
      </p:sp>
    </p:spTree>
    <p:extLst>
      <p:ext uri="{BB962C8B-B14F-4D97-AF65-F5344CB8AC3E}">
        <p14:creationId xmlns:p14="http://schemas.microsoft.com/office/powerpoint/2010/main" val="2402377617"/>
      </p:ext>
    </p:extLst>
  </p:cSld>
  <p:clrMapOvr>
    <a:masterClrMapping/>
  </p:clrMapOvr>
  <p:transition spd="slow" advTm="522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300" fill="hold"/>
                                        <p:tgtEl>
                                          <p:spTgt spid="16"/>
                                        </p:tgtEl>
                                        <p:attrNameLst>
                                          <p:attrName>ppt_x</p:attrName>
                                        </p:attrNameLst>
                                      </p:cBhvr>
                                      <p:tavLst>
                                        <p:tav tm="0">
                                          <p:val>
                                            <p:strVal val="0-#ppt_w/2"/>
                                          </p:val>
                                        </p:tav>
                                        <p:tav tm="100000">
                                          <p:val>
                                            <p:strVal val="#ppt_x"/>
                                          </p:val>
                                        </p:tav>
                                      </p:tavLst>
                                    </p:anim>
                                    <p:anim calcmode="lin" valueType="num">
                                      <p:cBhvr additive="base">
                                        <p:cTn id="12" dur="3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00" fill="hold"/>
                                        <p:tgtEl>
                                          <p:spTgt spid="11"/>
                                        </p:tgtEl>
                                        <p:attrNameLst>
                                          <p:attrName>ppt_x</p:attrName>
                                        </p:attrNameLst>
                                      </p:cBhvr>
                                      <p:tavLst>
                                        <p:tav tm="0">
                                          <p:val>
                                            <p:strVal val="0-#ppt_w/2"/>
                                          </p:val>
                                        </p:tav>
                                        <p:tav tm="100000">
                                          <p:val>
                                            <p:strVal val="#ppt_x"/>
                                          </p:val>
                                        </p:tav>
                                      </p:tavLst>
                                    </p:anim>
                                    <p:anim calcmode="lin" valueType="num">
                                      <p:cBhvr additive="base">
                                        <p:cTn id="16" dur="3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00" fill="hold"/>
                                        <p:tgtEl>
                                          <p:spTgt spid="12"/>
                                        </p:tgtEl>
                                        <p:attrNameLst>
                                          <p:attrName>ppt_x</p:attrName>
                                        </p:attrNameLst>
                                      </p:cBhvr>
                                      <p:tavLst>
                                        <p:tav tm="0">
                                          <p:val>
                                            <p:strVal val="0-#ppt_w/2"/>
                                          </p:val>
                                        </p:tav>
                                        <p:tav tm="100000">
                                          <p:val>
                                            <p:strVal val="#ppt_x"/>
                                          </p:val>
                                        </p:tav>
                                      </p:tavLst>
                                    </p:anim>
                                    <p:anim calcmode="lin" valueType="num">
                                      <p:cBhvr additive="base">
                                        <p:cTn id="20" dur="3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00" fill="hold"/>
                                        <p:tgtEl>
                                          <p:spTgt spid="7"/>
                                        </p:tgtEl>
                                        <p:attrNameLst>
                                          <p:attrName>ppt_x</p:attrName>
                                        </p:attrNameLst>
                                      </p:cBhvr>
                                      <p:tavLst>
                                        <p:tav tm="0">
                                          <p:val>
                                            <p:strVal val="0-#ppt_w/2"/>
                                          </p:val>
                                        </p:tav>
                                        <p:tav tm="100000">
                                          <p:val>
                                            <p:strVal val="#ppt_x"/>
                                          </p:val>
                                        </p:tav>
                                      </p:tavLst>
                                    </p:anim>
                                    <p:anim calcmode="lin" valueType="num">
                                      <p:cBhvr additive="base">
                                        <p:cTn id="24" dur="3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6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0-#ppt_w/2"/>
                                          </p:val>
                                        </p:tav>
                                        <p:tav tm="100000">
                                          <p:val>
                                            <p:strVal val="#ppt_x"/>
                                          </p:val>
                                        </p:tav>
                                      </p:tavLst>
                                    </p:anim>
                                    <p:anim calcmode="lin" valueType="num">
                                      <p:cBhvr additive="base">
                                        <p:cTn id="28" dur="3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300" fill="hold"/>
                                        <p:tgtEl>
                                          <p:spTgt spid="14"/>
                                        </p:tgtEl>
                                        <p:attrNameLst>
                                          <p:attrName>ppt_x</p:attrName>
                                        </p:attrNameLst>
                                      </p:cBhvr>
                                      <p:tavLst>
                                        <p:tav tm="0">
                                          <p:val>
                                            <p:strVal val="0-#ppt_w/2"/>
                                          </p:val>
                                        </p:tav>
                                        <p:tav tm="100000">
                                          <p:val>
                                            <p:strVal val="#ppt_x"/>
                                          </p:val>
                                        </p:tav>
                                      </p:tavLst>
                                    </p:anim>
                                    <p:anim calcmode="lin" valueType="num">
                                      <p:cBhvr additive="base">
                                        <p:cTn id="32" dur="3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2"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1" grpId="0" animBg="1"/>
      <p:bldP spid="12" grpId="0"/>
      <p:bldP spid="14"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2">
            <a:extLst>
              <a:ext uri="{FF2B5EF4-FFF2-40B4-BE49-F238E27FC236}">
                <a16:creationId xmlns:a16="http://schemas.microsoft.com/office/drawing/2014/main" id="{BA853EC5-1B78-44A9-AEF0-70FC365E040B}"/>
              </a:ext>
            </a:extLst>
          </p:cNvPr>
          <p:cNvSpPr>
            <a:spLocks noGrp="1"/>
          </p:cNvSpPr>
          <p:nvPr>
            <p:ph type="sldNum" sz="quarter" idx="11"/>
          </p:nvPr>
        </p:nvSpPr>
        <p:spPr>
          <a:xfrm>
            <a:off x="17371930" y="9591367"/>
            <a:ext cx="907291" cy="547688"/>
          </a:xfrm>
        </p:spPr>
        <p:txBody>
          <a:bodyPr/>
          <a:lstStyle/>
          <a:p>
            <a:pPr>
              <a:spcAft>
                <a:spcPts val="600"/>
              </a:spcAft>
            </a:pPr>
            <a:fld id="{387164BF-D67A-46C0-81D2-5BAF67C00C80}" type="slidenum">
              <a:rPr lang="en-US" smtClean="0"/>
              <a:pPr>
                <a:spcAft>
                  <a:spcPts val="600"/>
                </a:spcAft>
              </a:pPr>
              <a:t>20</a:t>
            </a:fld>
            <a:endParaRPr lang="en-US"/>
          </a:p>
        </p:txBody>
      </p:sp>
      <p:sp>
        <p:nvSpPr>
          <p:cNvPr id="7" name="TextBox 6">
            <a:extLst>
              <a:ext uri="{FF2B5EF4-FFF2-40B4-BE49-F238E27FC236}">
                <a16:creationId xmlns:a16="http://schemas.microsoft.com/office/drawing/2014/main" id="{F50BEA85-D1D2-4D1F-A889-4A61BCC69866}"/>
              </a:ext>
            </a:extLst>
          </p:cNvPr>
          <p:cNvSpPr txBox="1"/>
          <p:nvPr/>
        </p:nvSpPr>
        <p:spPr>
          <a:xfrm>
            <a:off x="3365158" y="3163354"/>
            <a:ext cx="4652924" cy="357038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0000" lnSpcReduction="20000"/>
          </a:bodyPr>
          <a:lstStyle/>
          <a:p>
            <a:pPr algn="ctr">
              <a:lnSpc>
                <a:spcPct val="120000"/>
              </a:lnSpc>
              <a:spcBef>
                <a:spcPct val="0"/>
              </a:spcBef>
              <a:spcAft>
                <a:spcPts val="600"/>
              </a:spcAft>
            </a:pPr>
            <a:r>
              <a:rPr lang="en-US" sz="9600" spc="600">
                <a:solidFill>
                  <a:schemeClr val="accent1"/>
                </a:solidFill>
                <a:latin typeface="+mj-lt"/>
                <a:ea typeface="+mj-ea"/>
                <a:cs typeface="+mj-cs"/>
              </a:rPr>
              <a:t>Attention</a:t>
            </a:r>
            <a:endParaRPr lang="en-US">
              <a:solidFill>
                <a:schemeClr val="accent1"/>
              </a:solidFill>
              <a:latin typeface="Roboto Light"/>
              <a:ea typeface="+mj-ea"/>
              <a:cs typeface="+mj-cs"/>
            </a:endParaRPr>
          </a:p>
          <a:p>
            <a:pPr algn="ctr">
              <a:lnSpc>
                <a:spcPct val="120000"/>
              </a:lnSpc>
              <a:spcBef>
                <a:spcPct val="0"/>
              </a:spcBef>
              <a:spcAft>
                <a:spcPts val="600"/>
              </a:spcAft>
            </a:pPr>
            <a:r>
              <a:rPr lang="en-US" sz="9600" spc="600">
                <a:solidFill>
                  <a:schemeClr val="accent1"/>
                </a:solidFill>
                <a:latin typeface="+mj-lt"/>
                <a:ea typeface="+mj-ea"/>
                <a:cs typeface="+mj-cs"/>
              </a:rPr>
              <a:t>is ALL</a:t>
            </a:r>
            <a:endParaRPr lang="en-US">
              <a:solidFill>
                <a:schemeClr val="accent1"/>
              </a:solidFill>
              <a:latin typeface="Roboto Light"/>
              <a:ea typeface="+mj-ea"/>
              <a:cs typeface="+mj-cs"/>
            </a:endParaRPr>
          </a:p>
          <a:p>
            <a:pPr algn="ctr">
              <a:lnSpc>
                <a:spcPct val="120000"/>
              </a:lnSpc>
              <a:spcBef>
                <a:spcPct val="0"/>
              </a:spcBef>
              <a:spcAft>
                <a:spcPts val="600"/>
              </a:spcAft>
            </a:pPr>
            <a:r>
              <a:rPr lang="en-US" sz="9600" spc="600">
                <a:solidFill>
                  <a:schemeClr val="accent1"/>
                </a:solidFill>
                <a:latin typeface="+mj-lt"/>
                <a:ea typeface="+mj-ea"/>
                <a:cs typeface="+mj-cs"/>
              </a:rPr>
              <a:t>you need!</a:t>
            </a:r>
            <a:endParaRPr lang="en-US">
              <a:solidFill>
                <a:schemeClr val="accent1"/>
              </a:solidFill>
              <a:cs typeface="+mj-cs"/>
            </a:endParaRPr>
          </a:p>
        </p:txBody>
      </p:sp>
      <p:sp>
        <p:nvSpPr>
          <p:cNvPr id="8" name="TextBox 7">
            <a:extLst>
              <a:ext uri="{FF2B5EF4-FFF2-40B4-BE49-F238E27FC236}">
                <a16:creationId xmlns:a16="http://schemas.microsoft.com/office/drawing/2014/main" id="{6EF31CC2-8153-407F-BD2C-36BBA1D42095}"/>
              </a:ext>
            </a:extLst>
          </p:cNvPr>
          <p:cNvSpPr txBox="1"/>
          <p:nvPr/>
        </p:nvSpPr>
        <p:spPr>
          <a:xfrm>
            <a:off x="8498147" y="3515740"/>
            <a:ext cx="9630109" cy="3240360"/>
          </a:xfrm>
          <a:prstGeom prst="rect">
            <a:avLst/>
          </a:prstGeom>
        </p:spPr>
        <p:txBody>
          <a:bodyPr rot="0" spcFirstLastPara="0" vertOverflow="overflow" horzOverflow="overflow" vert="horz" lIns="163275" tIns="81638" rIns="163275" bIns="81638" numCol="1" spcCol="0" rtlCol="0" fromWordArt="0" anchor="ctr" anchorCtr="0" forceAA="0" compatLnSpc="1">
            <a:prstTxWarp prst="textNoShape">
              <a:avLst/>
            </a:prstTxWarp>
            <a:noAutofit/>
          </a:bodyPr>
          <a:lstStyle/>
          <a:p>
            <a:pPr>
              <a:lnSpc>
                <a:spcPct val="120000"/>
              </a:lnSpc>
              <a:spcBef>
                <a:spcPct val="20000"/>
              </a:spcBef>
            </a:pPr>
            <a:r>
              <a:rPr lang="en-US"/>
              <a:t>To solve no-parallelization issue, another problem has arisen. How to keep the sequence preserved!!</a:t>
            </a:r>
          </a:p>
          <a:p>
            <a:pPr>
              <a:lnSpc>
                <a:spcPct val="120000"/>
              </a:lnSpc>
              <a:spcBef>
                <a:spcPct val="20000"/>
              </a:spcBef>
            </a:pPr>
            <a:r>
              <a:rPr lang="en-US"/>
              <a:t>Attention is ALL you need provided “</a:t>
            </a:r>
            <a:r>
              <a:rPr lang="en-US" b="1"/>
              <a:t>Positional Encoding</a:t>
            </a:r>
            <a:r>
              <a:rPr lang="en-US"/>
              <a:t>”</a:t>
            </a:r>
          </a:p>
          <a:p>
            <a:pPr>
              <a:lnSpc>
                <a:spcPct val="120000"/>
              </a:lnSpc>
              <a:spcBef>
                <a:spcPct val="20000"/>
              </a:spcBef>
            </a:pPr>
            <a:endParaRPr lang="en-US"/>
          </a:p>
        </p:txBody>
      </p:sp>
    </p:spTree>
    <p:extLst>
      <p:ext uri="{BB962C8B-B14F-4D97-AF65-F5344CB8AC3E}">
        <p14:creationId xmlns:p14="http://schemas.microsoft.com/office/powerpoint/2010/main" val="686487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54C63B9A-74E0-406C-862C-AA781C8996BD}"/>
              </a:ext>
            </a:extLst>
          </p:cNvPr>
          <p:cNvSpPr>
            <a:spLocks noGrp="1"/>
          </p:cNvSpPr>
          <p:nvPr>
            <p:ph type="sldNum" sz="quarter" idx="11"/>
          </p:nvPr>
        </p:nvSpPr>
        <p:spPr>
          <a:xfrm>
            <a:off x="17371930" y="9591367"/>
            <a:ext cx="907291" cy="547688"/>
          </a:xfrm>
        </p:spPr>
        <p:txBody>
          <a:bodyPr/>
          <a:lstStyle/>
          <a:p>
            <a:pPr>
              <a:spcAft>
                <a:spcPts val="600"/>
              </a:spcAft>
            </a:pPr>
            <a:fld id="{387164BF-D67A-46C0-81D2-5BAF67C00C80}" type="slidenum">
              <a:rPr lang="en-US" smtClean="0"/>
              <a:pPr>
                <a:spcAft>
                  <a:spcPts val="600"/>
                </a:spcAft>
              </a:pPr>
              <a:t>21</a:t>
            </a:fld>
            <a:endParaRPr lang="en-US"/>
          </a:p>
        </p:txBody>
      </p:sp>
      <p:sp>
        <p:nvSpPr>
          <p:cNvPr id="4" name="Slide Number Placeholder 2">
            <a:extLst>
              <a:ext uri="{FF2B5EF4-FFF2-40B4-BE49-F238E27FC236}">
                <a16:creationId xmlns:a16="http://schemas.microsoft.com/office/drawing/2014/main" id="{7F665B68-2137-40C6-AC09-DE1E9CF9D49B}"/>
              </a:ext>
            </a:extLst>
          </p:cNvPr>
          <p:cNvSpPr txBox="1">
            <a:spLocks/>
          </p:cNvSpPr>
          <p:nvPr/>
        </p:nvSpPr>
        <p:spPr>
          <a:xfrm>
            <a:off x="9430095" y="1993151"/>
            <a:ext cx="8399077" cy="2790310"/>
          </a:xfrm>
          <a:prstGeom prst="rect">
            <a:avLst/>
          </a:prstGeom>
        </p:spPr>
        <p:txBody>
          <a:bodyPr vert="horz" lIns="163275" tIns="81638" rIns="163275" bIns="81638" rtlCol="0" anchor="b">
            <a:norm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a:spcAft>
                <a:spcPts val="600"/>
              </a:spcAft>
            </a:pPr>
            <a:r>
              <a:rPr lang="en-US" sz="5400" spc="600">
                <a:solidFill>
                  <a:schemeClr val="accent1"/>
                </a:solidFill>
                <a:latin typeface="+mj-lt"/>
              </a:rPr>
              <a:t>Positional Encoding</a:t>
            </a:r>
            <a:endParaRPr lang="en-US">
              <a:solidFill>
                <a:schemeClr val="accent1"/>
              </a:solidFill>
            </a:endParaRPr>
          </a:p>
        </p:txBody>
      </p:sp>
      <p:sp>
        <p:nvSpPr>
          <p:cNvPr id="2" name="TextBox 1">
            <a:extLst>
              <a:ext uri="{FF2B5EF4-FFF2-40B4-BE49-F238E27FC236}">
                <a16:creationId xmlns:a16="http://schemas.microsoft.com/office/drawing/2014/main" id="{0814CBDF-2E58-48EF-8C52-4E30F5FCDC8F}"/>
              </a:ext>
            </a:extLst>
          </p:cNvPr>
          <p:cNvSpPr txBox="1"/>
          <p:nvPr/>
        </p:nvSpPr>
        <p:spPr>
          <a:xfrm>
            <a:off x="9430095" y="4905010"/>
            <a:ext cx="8399076" cy="3523856"/>
          </a:xfrm>
          <a:prstGeom prst="rect">
            <a:avLst/>
          </a:prstGeom>
        </p:spPr>
        <p:txBody>
          <a:bodyPr rot="0" spcFirstLastPara="0" vertOverflow="overflow" horzOverflow="overflow" vert="horz" lIns="163275" tIns="81638" rIns="163275" bIns="81638" numCol="1" spcCol="0" rtlCol="0" fromWordArt="0" anchor="t" anchorCtr="0" forceAA="0" compatLnSpc="1">
            <a:prstTxWarp prst="textNoShape">
              <a:avLst/>
            </a:prstTxWarp>
            <a:normAutofit/>
          </a:bodyPr>
          <a:lstStyle/>
          <a:p>
            <a:pPr marL="342900" indent="-342900">
              <a:buFont typeface="Arial"/>
              <a:buChar char="•"/>
            </a:pPr>
            <a:r>
              <a:rPr lang="en-US">
                <a:ea typeface="+mn-lt"/>
                <a:cs typeface="+mn-lt"/>
              </a:rPr>
              <a:t>Encode the position of the word in the sentence as </a:t>
            </a:r>
            <a:r>
              <a:rPr lang="en-US" b="1">
                <a:ea typeface="+mn-lt"/>
                <a:cs typeface="+mn-lt"/>
              </a:rPr>
              <a:t>explicit feature.</a:t>
            </a:r>
            <a:endParaRPr lang="en-US">
              <a:ea typeface="+mn-lt"/>
              <a:cs typeface="+mn-lt"/>
            </a:endParaRPr>
          </a:p>
          <a:p>
            <a:pPr marL="342900" indent="-342900">
              <a:buFont typeface="Arial"/>
              <a:buChar char="•"/>
            </a:pPr>
            <a:endParaRPr lang="en-US" b="1">
              <a:ea typeface="+mn-lt"/>
              <a:cs typeface="+mn-lt"/>
            </a:endParaRPr>
          </a:p>
          <a:p>
            <a:pPr marL="342900" indent="-342900">
              <a:buFont typeface="Arial"/>
              <a:buChar char="•"/>
            </a:pPr>
            <a:r>
              <a:rPr lang="en-US">
                <a:ea typeface="+mn-lt"/>
                <a:cs typeface="+mn-lt"/>
              </a:rPr>
              <a:t>Merge it with word embedding through merge layer which could be: concatenation, sum, average, … etc.</a:t>
            </a:r>
          </a:p>
          <a:p>
            <a:pPr marL="342900" indent="-342900">
              <a:lnSpc>
                <a:spcPct val="120000"/>
              </a:lnSpc>
              <a:spcBef>
                <a:spcPct val="20000"/>
              </a:spcBef>
              <a:buFont typeface="Arial"/>
              <a:buChar char="•"/>
            </a:pPr>
            <a:endParaRPr lang="en-US" sz="2400"/>
          </a:p>
          <a:p>
            <a:pPr>
              <a:lnSpc>
                <a:spcPct val="120000"/>
              </a:lnSpc>
              <a:spcBef>
                <a:spcPct val="20000"/>
              </a:spcBef>
            </a:pPr>
            <a:endParaRPr lang="en-US" sz="2400"/>
          </a:p>
          <a:p>
            <a:pPr>
              <a:lnSpc>
                <a:spcPct val="120000"/>
              </a:lnSpc>
              <a:spcBef>
                <a:spcPct val="20000"/>
              </a:spcBef>
            </a:pPr>
            <a:endParaRPr lang="en-US" sz="2400" b="1"/>
          </a:p>
        </p:txBody>
      </p:sp>
      <p:pic>
        <p:nvPicPr>
          <p:cNvPr id="5" name="Picture 5" descr="A close up of a logo&#10;&#10;Description automatically generated">
            <a:extLst>
              <a:ext uri="{FF2B5EF4-FFF2-40B4-BE49-F238E27FC236}">
                <a16:creationId xmlns:a16="http://schemas.microsoft.com/office/drawing/2014/main" id="{AFF0B9EC-AC64-4A35-9C3C-B3F10BD1250F}"/>
              </a:ext>
            </a:extLst>
          </p:cNvPr>
          <p:cNvPicPr>
            <a:picLocks noChangeAspect="1"/>
          </p:cNvPicPr>
          <p:nvPr/>
        </p:nvPicPr>
        <p:blipFill>
          <a:blip r:embed="rId2"/>
          <a:stretch>
            <a:fillRect/>
          </a:stretch>
        </p:blipFill>
        <p:spPr>
          <a:xfrm>
            <a:off x="500724" y="2689569"/>
            <a:ext cx="9046196" cy="4177962"/>
          </a:xfrm>
          <a:prstGeom prst="rect">
            <a:avLst/>
          </a:prstGeom>
        </p:spPr>
      </p:pic>
    </p:spTree>
    <p:extLst>
      <p:ext uri="{BB962C8B-B14F-4D97-AF65-F5344CB8AC3E}">
        <p14:creationId xmlns:p14="http://schemas.microsoft.com/office/powerpoint/2010/main" val="227220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B1A232-7FC4-4B8F-86A3-EB04ACA79A44}"/>
              </a:ext>
            </a:extLst>
          </p:cNvPr>
          <p:cNvSpPr>
            <a:spLocks noGrp="1"/>
          </p:cNvSpPr>
          <p:nvPr>
            <p:ph type="sldNum" sz="quarter" idx="11"/>
          </p:nvPr>
        </p:nvSpPr>
        <p:spPr/>
        <p:txBody>
          <a:bodyPr/>
          <a:lstStyle/>
          <a:p>
            <a:fld id="{387164BF-D67A-46C0-81D2-5BAF67C00C80}" type="slidenum">
              <a:rPr lang="en-US" smtClean="0"/>
              <a:pPr/>
              <a:t>22</a:t>
            </a:fld>
            <a:endParaRPr lang="en-US"/>
          </a:p>
        </p:txBody>
      </p:sp>
      <p:pic>
        <p:nvPicPr>
          <p:cNvPr id="4" name="Picture 4" descr="A close up of a logo&#10;&#10;Description automatically generated">
            <a:extLst>
              <a:ext uri="{FF2B5EF4-FFF2-40B4-BE49-F238E27FC236}">
                <a16:creationId xmlns:a16="http://schemas.microsoft.com/office/drawing/2014/main" id="{E3FE4F2F-E3FA-4A71-8E1C-99549ED3AE28}"/>
              </a:ext>
            </a:extLst>
          </p:cNvPr>
          <p:cNvPicPr>
            <a:picLocks noChangeAspect="1"/>
          </p:cNvPicPr>
          <p:nvPr/>
        </p:nvPicPr>
        <p:blipFill>
          <a:blip r:embed="rId2"/>
          <a:stretch>
            <a:fillRect/>
          </a:stretch>
        </p:blipFill>
        <p:spPr>
          <a:xfrm>
            <a:off x="260638" y="-9883"/>
            <a:ext cx="8611649" cy="6920899"/>
          </a:xfrm>
          <a:prstGeom prst="rect">
            <a:avLst/>
          </a:prstGeom>
        </p:spPr>
      </p:pic>
      <p:pic>
        <p:nvPicPr>
          <p:cNvPr id="5" name="Picture 5" descr="A close up of a logo&#10;&#10;Description automatically generated">
            <a:extLst>
              <a:ext uri="{FF2B5EF4-FFF2-40B4-BE49-F238E27FC236}">
                <a16:creationId xmlns:a16="http://schemas.microsoft.com/office/drawing/2014/main" id="{C5DFAFAF-8A26-44FE-9FB5-E6FEE4387DF7}"/>
              </a:ext>
            </a:extLst>
          </p:cNvPr>
          <p:cNvPicPr>
            <a:picLocks noChangeAspect="1"/>
          </p:cNvPicPr>
          <p:nvPr/>
        </p:nvPicPr>
        <p:blipFill>
          <a:blip r:embed="rId3"/>
          <a:stretch>
            <a:fillRect/>
          </a:stretch>
        </p:blipFill>
        <p:spPr>
          <a:xfrm>
            <a:off x="11895576" y="1383309"/>
            <a:ext cx="5075126" cy="5118698"/>
          </a:xfrm>
          <a:prstGeom prst="rect">
            <a:avLst/>
          </a:prstGeom>
        </p:spPr>
      </p:pic>
      <p:sp>
        <p:nvSpPr>
          <p:cNvPr id="6" name="Arrow: Right 5">
            <a:extLst>
              <a:ext uri="{FF2B5EF4-FFF2-40B4-BE49-F238E27FC236}">
                <a16:creationId xmlns:a16="http://schemas.microsoft.com/office/drawing/2014/main" id="{AEBAFF6E-66CD-4EFC-9E0A-8DC9922C41C0}"/>
              </a:ext>
            </a:extLst>
          </p:cNvPr>
          <p:cNvSpPr/>
          <p:nvPr/>
        </p:nvSpPr>
        <p:spPr>
          <a:xfrm>
            <a:off x="8797097" y="3073357"/>
            <a:ext cx="2940746" cy="1519799"/>
          </a:xfrm>
          <a:prstGeom prst="right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7" name="TextBox 6">
            <a:extLst>
              <a:ext uri="{FF2B5EF4-FFF2-40B4-BE49-F238E27FC236}">
                <a16:creationId xmlns:a16="http://schemas.microsoft.com/office/drawing/2014/main" id="{E9D2F52C-7608-4053-A4C6-CF10CD770773}"/>
              </a:ext>
            </a:extLst>
          </p:cNvPr>
          <p:cNvSpPr txBox="1"/>
          <p:nvPr/>
        </p:nvSpPr>
        <p:spPr>
          <a:xfrm>
            <a:off x="3887266" y="6985864"/>
            <a:ext cx="10333784"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ea typeface="+mn-lt"/>
                <a:cs typeface="+mn-lt"/>
              </a:rPr>
              <a:t>Context </a:t>
            </a:r>
            <a:r>
              <a:rPr lang="en-US">
                <a:ea typeface="+mn-lt"/>
                <a:cs typeface="+mn-lt"/>
              </a:rPr>
              <a:t>is best handled by </a:t>
            </a:r>
            <a:r>
              <a:rPr lang="en-US" b="1" u="sng">
                <a:ea typeface="+mn-lt"/>
                <a:cs typeface="+mn-lt"/>
              </a:rPr>
              <a:t>attention </a:t>
            </a:r>
            <a:r>
              <a:rPr lang="en-US">
                <a:ea typeface="+mn-lt"/>
                <a:cs typeface="+mn-lt"/>
              </a:rPr>
              <a:t>in  seq2seq </a:t>
            </a:r>
            <a:endParaRPr lang="en-US"/>
          </a:p>
          <a:p>
            <a:pPr algn="ctr"/>
            <a:r>
              <a:rPr lang="en-US">
                <a:ea typeface="+mn-lt"/>
                <a:cs typeface="+mn-lt"/>
              </a:rPr>
              <a:t>Attention is just </a:t>
            </a:r>
            <a:r>
              <a:rPr lang="en-US" b="1" u="sng">
                <a:ea typeface="+mn-lt"/>
                <a:cs typeface="+mn-lt"/>
              </a:rPr>
              <a:t>Gating </a:t>
            </a:r>
            <a:r>
              <a:rPr lang="en-US">
                <a:ea typeface="+mn-lt"/>
                <a:cs typeface="+mn-lt"/>
              </a:rPr>
              <a:t>mechanism → </a:t>
            </a:r>
            <a:r>
              <a:rPr lang="en-US" b="1" u="sng">
                <a:ea typeface="+mn-lt"/>
                <a:cs typeface="+mn-lt"/>
              </a:rPr>
              <a:t>Fast</a:t>
            </a:r>
            <a:endParaRPr lang="en-US"/>
          </a:p>
          <a:p>
            <a:pPr algn="ctr"/>
            <a:r>
              <a:rPr lang="en-US">
                <a:ea typeface="+mn-lt"/>
                <a:cs typeface="+mn-lt"/>
              </a:rPr>
              <a:t>If you have the alignment weights  can efficiently encode and decode based on context</a:t>
            </a:r>
            <a:endParaRPr lang="en-US"/>
          </a:p>
          <a:p>
            <a:pPr algn="ctr"/>
            <a:br>
              <a:rPr lang="en-US"/>
            </a:br>
            <a:endParaRPr lang="en-US"/>
          </a:p>
          <a:p>
            <a:br>
              <a:rPr lang="en-US"/>
            </a:br>
            <a:endParaRPr lang="en-US"/>
          </a:p>
        </p:txBody>
      </p:sp>
    </p:spTree>
    <p:extLst>
      <p:ext uri="{BB962C8B-B14F-4D97-AF65-F5344CB8AC3E}">
        <p14:creationId xmlns:p14="http://schemas.microsoft.com/office/powerpoint/2010/main" val="276634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3E427-DD88-40CD-B7A5-6C900CA11BAE}"/>
              </a:ext>
            </a:extLst>
          </p:cNvPr>
          <p:cNvSpPr txBox="1"/>
          <p:nvPr/>
        </p:nvSpPr>
        <p:spPr>
          <a:xfrm>
            <a:off x="2466821" y="3793466"/>
            <a:ext cx="8047985" cy="1706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3" descr="A close up of a logo&#10;&#10;Description automatically generated">
            <a:extLst>
              <a:ext uri="{FF2B5EF4-FFF2-40B4-BE49-F238E27FC236}">
                <a16:creationId xmlns:a16="http://schemas.microsoft.com/office/drawing/2014/main" id="{DD5201BC-BE76-4D80-89EB-861223C24EA0}"/>
              </a:ext>
            </a:extLst>
          </p:cNvPr>
          <p:cNvPicPr>
            <a:picLocks noChangeAspect="1"/>
          </p:cNvPicPr>
          <p:nvPr/>
        </p:nvPicPr>
        <p:blipFill>
          <a:blip r:embed="rId2"/>
          <a:stretch>
            <a:fillRect/>
          </a:stretch>
        </p:blipFill>
        <p:spPr>
          <a:xfrm>
            <a:off x="1932638" y="1256302"/>
            <a:ext cx="14272045" cy="3699188"/>
          </a:xfrm>
          <a:prstGeom prst="rect">
            <a:avLst/>
          </a:prstGeom>
        </p:spPr>
      </p:pic>
      <p:pic>
        <p:nvPicPr>
          <p:cNvPr id="4" name="Picture 4" descr="A close up of a device&#10;&#10;Description automatically generated">
            <a:extLst>
              <a:ext uri="{FF2B5EF4-FFF2-40B4-BE49-F238E27FC236}">
                <a16:creationId xmlns:a16="http://schemas.microsoft.com/office/drawing/2014/main" id="{198CBB7D-6209-4EC5-8A6F-E0BF5C4F87B5}"/>
              </a:ext>
            </a:extLst>
          </p:cNvPr>
          <p:cNvPicPr>
            <a:picLocks noChangeAspect="1"/>
          </p:cNvPicPr>
          <p:nvPr/>
        </p:nvPicPr>
        <p:blipFill>
          <a:blip r:embed="rId3"/>
          <a:stretch>
            <a:fillRect/>
          </a:stretch>
        </p:blipFill>
        <p:spPr>
          <a:xfrm>
            <a:off x="4721807" y="4652739"/>
            <a:ext cx="8681895" cy="5457103"/>
          </a:xfrm>
          <a:prstGeom prst="rect">
            <a:avLst/>
          </a:prstGeom>
        </p:spPr>
      </p:pic>
      <p:sp>
        <p:nvSpPr>
          <p:cNvPr id="5" name="TextBox 4">
            <a:extLst>
              <a:ext uri="{FF2B5EF4-FFF2-40B4-BE49-F238E27FC236}">
                <a16:creationId xmlns:a16="http://schemas.microsoft.com/office/drawing/2014/main" id="{2F15CB29-2882-4283-864C-FB74917374F2}"/>
              </a:ext>
            </a:extLst>
          </p:cNvPr>
          <p:cNvSpPr txBox="1"/>
          <p:nvPr/>
        </p:nvSpPr>
        <p:spPr>
          <a:xfrm>
            <a:off x="861220" y="608834"/>
            <a:ext cx="1621365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a:solidFill>
                  <a:schemeClr val="accent3">
                    <a:lumMod val="75000"/>
                  </a:schemeClr>
                </a:solidFill>
                <a:ea typeface="+mn-lt"/>
                <a:cs typeface="+mn-lt"/>
              </a:rPr>
              <a:t>TRANSFORMER</a:t>
            </a:r>
            <a:endParaRPr lang="en-US">
              <a:solidFill>
                <a:schemeClr val="accent3">
                  <a:lumMod val="75000"/>
                </a:schemeClr>
              </a:solidFill>
            </a:endParaRPr>
          </a:p>
        </p:txBody>
      </p:sp>
    </p:spTree>
    <p:extLst>
      <p:ext uri="{BB962C8B-B14F-4D97-AF65-F5344CB8AC3E}">
        <p14:creationId xmlns:p14="http://schemas.microsoft.com/office/powerpoint/2010/main" val="3179930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6B4E-9BA0-4DAF-815F-783A5910BEA7}"/>
              </a:ext>
            </a:extLst>
          </p:cNvPr>
          <p:cNvSpPr>
            <a:spLocks noGrp="1"/>
          </p:cNvSpPr>
          <p:nvPr>
            <p:ph type="title"/>
          </p:nvPr>
        </p:nvSpPr>
        <p:spPr/>
        <p:txBody>
          <a:bodyPr/>
          <a:lstStyle/>
          <a:p>
            <a:r>
              <a:rPr lang="en-US">
                <a:ea typeface="+mj-lt"/>
                <a:cs typeface="+mj-lt"/>
              </a:rPr>
              <a:t>Building Blocks</a:t>
            </a:r>
            <a:endParaRPr lang="en-US"/>
          </a:p>
        </p:txBody>
      </p:sp>
      <p:sp>
        <p:nvSpPr>
          <p:cNvPr id="4" name="Slide Number Placeholder 3">
            <a:extLst>
              <a:ext uri="{FF2B5EF4-FFF2-40B4-BE49-F238E27FC236}">
                <a16:creationId xmlns:a16="http://schemas.microsoft.com/office/drawing/2014/main" id="{B79369BB-D7D1-4F35-8A3A-4AD1AEC61C41}"/>
              </a:ext>
            </a:extLst>
          </p:cNvPr>
          <p:cNvSpPr>
            <a:spLocks noGrp="1"/>
          </p:cNvSpPr>
          <p:nvPr>
            <p:ph type="sldNum" sz="quarter" idx="11"/>
          </p:nvPr>
        </p:nvSpPr>
        <p:spPr/>
        <p:txBody>
          <a:bodyPr/>
          <a:lstStyle/>
          <a:p>
            <a:fld id="{387164BF-D67A-46C0-81D2-5BAF67C00C80}" type="slidenum">
              <a:rPr lang="en-US" smtClean="0"/>
              <a:pPr/>
              <a:t>24</a:t>
            </a:fld>
            <a:endParaRPr lang="en-US"/>
          </a:p>
        </p:txBody>
      </p:sp>
      <p:sp>
        <p:nvSpPr>
          <p:cNvPr id="5" name="Text Placeholder 4">
            <a:extLst>
              <a:ext uri="{FF2B5EF4-FFF2-40B4-BE49-F238E27FC236}">
                <a16:creationId xmlns:a16="http://schemas.microsoft.com/office/drawing/2014/main" id="{B9DF329A-0085-4C78-921B-C84EBD706A2A}"/>
              </a:ext>
            </a:extLst>
          </p:cNvPr>
          <p:cNvSpPr>
            <a:spLocks noGrp="1"/>
          </p:cNvSpPr>
          <p:nvPr>
            <p:ph type="body" sz="quarter" idx="16"/>
          </p:nvPr>
        </p:nvSpPr>
        <p:spPr>
          <a:xfrm>
            <a:off x="1045431" y="1309720"/>
            <a:ext cx="9587618" cy="8805426"/>
          </a:xfrm>
        </p:spPr>
        <p:txBody>
          <a:bodyPr/>
          <a:lstStyle/>
          <a:p>
            <a:pPr algn="l"/>
            <a:r>
              <a:rPr lang="en-US" sz="3600" b="1">
                <a:solidFill>
                  <a:schemeClr val="accent3">
                    <a:lumMod val="75000"/>
                  </a:schemeClr>
                </a:solidFill>
                <a:ea typeface="+mn-lt"/>
                <a:cs typeface="+mn-lt"/>
              </a:rPr>
              <a:t>Encoder:</a:t>
            </a:r>
          </a:p>
          <a:p>
            <a:pPr marL="342900" indent="-342900" algn="l">
              <a:buChar char="•"/>
            </a:pPr>
            <a:r>
              <a:rPr lang="en-US" sz="3200">
                <a:ea typeface="+mn-lt"/>
                <a:cs typeface="+mn-lt"/>
              </a:rPr>
              <a:t>Positional Encoding</a:t>
            </a:r>
            <a:endParaRPr lang="en-US" sz="3200"/>
          </a:p>
          <a:p>
            <a:pPr marL="285750" indent="-285750" algn="l">
              <a:spcBef>
                <a:spcPts val="1200"/>
              </a:spcBef>
              <a:buFont typeface="Arial,Sans-Serif"/>
              <a:buChar char="•"/>
            </a:pPr>
            <a:r>
              <a:rPr lang="en-US" sz="3200">
                <a:ea typeface="+mn-lt"/>
                <a:cs typeface="+mn-lt"/>
              </a:rPr>
              <a:t>Self-Attention</a:t>
            </a:r>
          </a:p>
          <a:p>
            <a:pPr marL="285750" indent="-285750" algn="l">
              <a:spcBef>
                <a:spcPts val="1200"/>
              </a:spcBef>
              <a:buFont typeface="Arial,Sans-Serif"/>
              <a:buChar char="•"/>
            </a:pPr>
            <a:r>
              <a:rPr lang="en-US" sz="3200">
                <a:ea typeface="+mn-lt"/>
                <a:cs typeface="+mn-lt"/>
              </a:rPr>
              <a:t>Add &amp;Normalize</a:t>
            </a:r>
          </a:p>
          <a:p>
            <a:pPr marL="285750" indent="-285750" algn="l">
              <a:spcBef>
                <a:spcPts val="1200"/>
              </a:spcBef>
              <a:buFont typeface="Arial,Sans-Serif"/>
              <a:buChar char="•"/>
            </a:pPr>
            <a:r>
              <a:rPr lang="en-US" sz="3200">
                <a:ea typeface="+mn-lt"/>
                <a:cs typeface="+mn-lt"/>
              </a:rPr>
              <a:t>Feed forward</a:t>
            </a:r>
            <a:endParaRPr lang="en-US" sz="3200" err="1"/>
          </a:p>
          <a:p>
            <a:pPr algn="l">
              <a:spcBef>
                <a:spcPts val="1200"/>
              </a:spcBef>
            </a:pPr>
            <a:r>
              <a:rPr lang="en-US" sz="3600" b="1">
                <a:solidFill>
                  <a:schemeClr val="accent3">
                    <a:lumMod val="75000"/>
                  </a:schemeClr>
                </a:solidFill>
              </a:rPr>
              <a:t>Decoder:</a:t>
            </a:r>
            <a:endParaRPr lang="en-US" sz="3600">
              <a:solidFill>
                <a:schemeClr val="accent3">
                  <a:lumMod val="75000"/>
                </a:schemeClr>
              </a:solidFill>
            </a:endParaRPr>
          </a:p>
          <a:p>
            <a:pPr marL="285750" indent="-285750" algn="l">
              <a:spcBef>
                <a:spcPts val="1200"/>
              </a:spcBef>
              <a:buFont typeface="Arial,Sans-Serif"/>
              <a:buChar char="•"/>
            </a:pPr>
            <a:r>
              <a:rPr lang="en-US" sz="3200">
                <a:ea typeface="+mn-lt"/>
                <a:cs typeface="+mn-lt"/>
              </a:rPr>
              <a:t>Encoder-Decoder attention (masking)</a:t>
            </a:r>
          </a:p>
          <a:p>
            <a:pPr marL="285750" indent="-285750" algn="l">
              <a:spcBef>
                <a:spcPts val="1200"/>
              </a:spcBef>
              <a:buFont typeface="Arial,Sans-Serif"/>
              <a:buChar char="•"/>
            </a:pPr>
            <a:r>
              <a:rPr lang="en-US" sz="3200">
                <a:ea typeface="+mn-lt"/>
                <a:cs typeface="+mn-lt"/>
              </a:rPr>
              <a:t>Add &amp;Normalize</a:t>
            </a:r>
          </a:p>
          <a:p>
            <a:pPr marL="285750" indent="-285750" algn="l">
              <a:spcBef>
                <a:spcPts val="1200"/>
              </a:spcBef>
              <a:buFont typeface="Arial,Sans-Serif"/>
              <a:buChar char="•"/>
            </a:pPr>
            <a:r>
              <a:rPr lang="en-US" sz="3200">
                <a:ea typeface="+mn-lt"/>
                <a:cs typeface="+mn-lt"/>
              </a:rPr>
              <a:t>Feed forward</a:t>
            </a:r>
          </a:p>
          <a:p>
            <a:pPr marL="285750" indent="-285750" algn="l">
              <a:spcBef>
                <a:spcPts val="1200"/>
              </a:spcBef>
              <a:buFont typeface="Arial,Sans-Serif"/>
              <a:buChar char="•"/>
            </a:pPr>
            <a:r>
              <a:rPr lang="en-US" sz="3200">
                <a:ea typeface="+mn-lt"/>
                <a:cs typeface="+mn-lt"/>
              </a:rPr>
              <a:t>Positional Encoding</a:t>
            </a:r>
          </a:p>
          <a:p>
            <a:pPr marL="285750" indent="-285750" algn="l">
              <a:spcBef>
                <a:spcPts val="1200"/>
              </a:spcBef>
              <a:buFont typeface="Arial,Sans-Serif"/>
              <a:buChar char="•"/>
            </a:pPr>
            <a:r>
              <a:rPr lang="en-US" sz="3200" err="1">
                <a:ea typeface="+mn-lt"/>
                <a:cs typeface="+mn-lt"/>
              </a:rPr>
              <a:t>Softmax</a:t>
            </a:r>
            <a:r>
              <a:rPr lang="en-US" sz="3200">
                <a:ea typeface="+mn-lt"/>
                <a:cs typeface="+mn-lt"/>
              </a:rPr>
              <a:t> output</a:t>
            </a:r>
            <a:endParaRPr lang="en-US" sz="3200"/>
          </a:p>
          <a:p>
            <a:pPr algn="l"/>
            <a:endParaRPr lang="en-US"/>
          </a:p>
        </p:txBody>
      </p:sp>
      <p:sp>
        <p:nvSpPr>
          <p:cNvPr id="6" name="Text Placeholder 5">
            <a:extLst>
              <a:ext uri="{FF2B5EF4-FFF2-40B4-BE49-F238E27FC236}">
                <a16:creationId xmlns:a16="http://schemas.microsoft.com/office/drawing/2014/main" id="{32A7D0B8-E072-43C8-9D03-9E2D415256D8}"/>
              </a:ext>
            </a:extLst>
          </p:cNvPr>
          <p:cNvSpPr>
            <a:spLocks noGrp="1"/>
          </p:cNvSpPr>
          <p:nvPr>
            <p:ph type="body" sz="quarter" idx="17"/>
          </p:nvPr>
        </p:nvSpPr>
        <p:spPr>
          <a:xfrm>
            <a:off x="20444031" y="6225196"/>
            <a:ext cx="467602" cy="665373"/>
          </a:xfrm>
        </p:spPr>
        <p:txBody>
          <a:bodyPr/>
          <a:lstStyle/>
          <a:p>
            <a:endParaRPr lang="en-US"/>
          </a:p>
        </p:txBody>
      </p:sp>
      <p:pic>
        <p:nvPicPr>
          <p:cNvPr id="7" name="Picture 7" descr="A screenshot of a cell phone&#10;&#10;Description automatically generated">
            <a:extLst>
              <a:ext uri="{FF2B5EF4-FFF2-40B4-BE49-F238E27FC236}">
                <a16:creationId xmlns:a16="http://schemas.microsoft.com/office/drawing/2014/main" id="{A38CF4FF-4B3D-4D75-92E5-65BBCC396C06}"/>
              </a:ext>
            </a:extLst>
          </p:cNvPr>
          <p:cNvPicPr>
            <a:picLocks noChangeAspect="1"/>
          </p:cNvPicPr>
          <p:nvPr/>
        </p:nvPicPr>
        <p:blipFill>
          <a:blip r:embed="rId2"/>
          <a:stretch>
            <a:fillRect/>
          </a:stretch>
        </p:blipFill>
        <p:spPr>
          <a:xfrm>
            <a:off x="8318722" y="1518012"/>
            <a:ext cx="9666817" cy="8150713"/>
          </a:xfrm>
          <a:prstGeom prst="rect">
            <a:avLst/>
          </a:prstGeom>
        </p:spPr>
      </p:pic>
    </p:spTree>
    <p:extLst>
      <p:ext uri="{BB962C8B-B14F-4D97-AF65-F5344CB8AC3E}">
        <p14:creationId xmlns:p14="http://schemas.microsoft.com/office/powerpoint/2010/main" val="108299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6B4E-9BA0-4DAF-815F-783A5910BEA7}"/>
              </a:ext>
            </a:extLst>
          </p:cNvPr>
          <p:cNvSpPr>
            <a:spLocks noGrp="1"/>
          </p:cNvSpPr>
          <p:nvPr>
            <p:ph type="title"/>
          </p:nvPr>
        </p:nvSpPr>
        <p:spPr/>
        <p:txBody>
          <a:bodyPr/>
          <a:lstStyle/>
          <a:p>
            <a:r>
              <a:rPr lang="en-US">
                <a:ea typeface="+mj-lt"/>
                <a:cs typeface="+mj-lt"/>
              </a:rPr>
              <a:t>Self-Attention</a:t>
            </a:r>
            <a:endParaRPr lang="en-US"/>
          </a:p>
        </p:txBody>
      </p:sp>
      <p:sp>
        <p:nvSpPr>
          <p:cNvPr id="4" name="Slide Number Placeholder 3">
            <a:extLst>
              <a:ext uri="{FF2B5EF4-FFF2-40B4-BE49-F238E27FC236}">
                <a16:creationId xmlns:a16="http://schemas.microsoft.com/office/drawing/2014/main" id="{B79369BB-D7D1-4F35-8A3A-4AD1AEC61C41}"/>
              </a:ext>
            </a:extLst>
          </p:cNvPr>
          <p:cNvSpPr>
            <a:spLocks noGrp="1"/>
          </p:cNvSpPr>
          <p:nvPr>
            <p:ph type="sldNum" sz="quarter" idx="11"/>
          </p:nvPr>
        </p:nvSpPr>
        <p:spPr/>
        <p:txBody>
          <a:bodyPr/>
          <a:lstStyle/>
          <a:p>
            <a:fld id="{387164BF-D67A-46C0-81D2-5BAF67C00C80}" type="slidenum">
              <a:rPr lang="en-US" smtClean="0"/>
              <a:pPr/>
              <a:t>25</a:t>
            </a:fld>
            <a:endParaRPr lang="en-US"/>
          </a:p>
        </p:txBody>
      </p:sp>
      <p:sp>
        <p:nvSpPr>
          <p:cNvPr id="5" name="Text Placeholder 4">
            <a:extLst>
              <a:ext uri="{FF2B5EF4-FFF2-40B4-BE49-F238E27FC236}">
                <a16:creationId xmlns:a16="http://schemas.microsoft.com/office/drawing/2014/main" id="{B9DF329A-0085-4C78-921B-C84EBD706A2A}"/>
              </a:ext>
            </a:extLst>
          </p:cNvPr>
          <p:cNvSpPr>
            <a:spLocks noGrp="1"/>
          </p:cNvSpPr>
          <p:nvPr>
            <p:ph type="body" sz="quarter" idx="16"/>
          </p:nvPr>
        </p:nvSpPr>
        <p:spPr>
          <a:xfrm>
            <a:off x="865565" y="1309720"/>
            <a:ext cx="9587618" cy="8805426"/>
          </a:xfrm>
        </p:spPr>
        <p:txBody>
          <a:bodyPr/>
          <a:lstStyle/>
          <a:p>
            <a:pPr algn="l"/>
            <a:r>
              <a:rPr lang="en-US" sz="3200">
                <a:ea typeface="+mn-lt"/>
                <a:cs typeface="+mn-lt"/>
              </a:rPr>
              <a:t>Query =  A feature detector (</a:t>
            </a:r>
            <a:r>
              <a:rPr lang="en-US" sz="3200" err="1">
                <a:ea typeface="+mn-lt"/>
                <a:cs typeface="+mn-lt"/>
              </a:rPr>
              <a:t>is_verb</a:t>
            </a:r>
            <a:r>
              <a:rPr lang="en-US" sz="3200">
                <a:ea typeface="+mn-lt"/>
                <a:cs typeface="+mn-lt"/>
              </a:rPr>
              <a:t>, </a:t>
            </a:r>
            <a:r>
              <a:rPr lang="en-US" sz="3200" err="1">
                <a:ea typeface="+mn-lt"/>
                <a:cs typeface="+mn-lt"/>
              </a:rPr>
              <a:t>is_name</a:t>
            </a:r>
            <a:r>
              <a:rPr lang="en-US" sz="3200">
                <a:ea typeface="+mn-lt"/>
                <a:cs typeface="+mn-lt"/>
              </a:rPr>
              <a:t>, ….)</a:t>
            </a:r>
            <a:endParaRPr lang="en-US">
              <a:ea typeface="+mn-lt"/>
              <a:cs typeface="+mn-lt"/>
            </a:endParaRPr>
          </a:p>
          <a:p>
            <a:pPr algn="l"/>
            <a:r>
              <a:rPr lang="en-US" sz="3200" b="1" u="sng">
                <a:ea typeface="+mn-lt"/>
                <a:cs typeface="+mn-lt"/>
              </a:rPr>
              <a:t>= Word as feature detector</a:t>
            </a:r>
            <a:endParaRPr lang="en-US"/>
          </a:p>
          <a:p>
            <a:pPr algn="l"/>
            <a:endParaRPr lang="en-US" sz="3200">
              <a:ea typeface="+mn-lt"/>
              <a:cs typeface="+mn-lt"/>
            </a:endParaRPr>
          </a:p>
          <a:p>
            <a:pPr algn="l"/>
            <a:r>
              <a:rPr lang="en-US" sz="3200">
                <a:ea typeface="+mn-lt"/>
                <a:cs typeface="+mn-lt"/>
              </a:rPr>
              <a:t>Keys = Context words to extract the feature from</a:t>
            </a:r>
            <a:endParaRPr lang="en-US">
              <a:ea typeface="+mn-lt"/>
              <a:cs typeface="+mn-lt"/>
            </a:endParaRPr>
          </a:p>
          <a:p>
            <a:pPr algn="l"/>
            <a:r>
              <a:rPr lang="en-US" sz="3200" b="1" u="sng">
                <a:ea typeface="+mn-lt"/>
                <a:cs typeface="+mn-lt"/>
              </a:rPr>
              <a:t>= Word vector as context</a:t>
            </a:r>
            <a:endParaRPr lang="en-US"/>
          </a:p>
          <a:p>
            <a:pPr algn="l"/>
            <a:endParaRPr lang="en-US" sz="3200">
              <a:ea typeface="+mn-lt"/>
              <a:cs typeface="+mn-lt"/>
            </a:endParaRPr>
          </a:p>
          <a:p>
            <a:pPr algn="l"/>
            <a:r>
              <a:rPr lang="en-US" sz="3200">
                <a:ea typeface="+mn-lt"/>
                <a:cs typeface="+mn-lt"/>
              </a:rPr>
              <a:t>Value = Detected feature(s) value</a:t>
            </a:r>
            <a:endParaRPr lang="en-US">
              <a:ea typeface="+mn-lt"/>
              <a:cs typeface="+mn-lt"/>
            </a:endParaRPr>
          </a:p>
          <a:p>
            <a:pPr algn="l"/>
            <a:r>
              <a:rPr lang="en-US" sz="3200" b="1" u="sng">
                <a:ea typeface="+mn-lt"/>
                <a:cs typeface="+mn-lt"/>
              </a:rPr>
              <a:t>= Word features (latent factors)</a:t>
            </a:r>
            <a:endParaRPr lang="en-US"/>
          </a:p>
          <a:p>
            <a:pPr algn="l"/>
            <a:br>
              <a:rPr lang="en-US"/>
            </a:br>
            <a:endParaRPr lang="en-US"/>
          </a:p>
        </p:txBody>
      </p:sp>
      <p:sp>
        <p:nvSpPr>
          <p:cNvPr id="6" name="Text Placeholder 5">
            <a:extLst>
              <a:ext uri="{FF2B5EF4-FFF2-40B4-BE49-F238E27FC236}">
                <a16:creationId xmlns:a16="http://schemas.microsoft.com/office/drawing/2014/main" id="{32A7D0B8-E072-43C8-9D03-9E2D415256D8}"/>
              </a:ext>
            </a:extLst>
          </p:cNvPr>
          <p:cNvSpPr>
            <a:spLocks noGrp="1"/>
          </p:cNvSpPr>
          <p:nvPr>
            <p:ph type="body" sz="quarter" idx="17"/>
          </p:nvPr>
        </p:nvSpPr>
        <p:spPr>
          <a:xfrm>
            <a:off x="20444031" y="6225196"/>
            <a:ext cx="467602" cy="665373"/>
          </a:xfrm>
        </p:spPr>
        <p:txBody>
          <a:bodyPr/>
          <a:lstStyle/>
          <a:p>
            <a:endParaRPr lang="en-US"/>
          </a:p>
        </p:txBody>
      </p:sp>
      <p:pic>
        <p:nvPicPr>
          <p:cNvPr id="9" name="Picture 9">
            <a:extLst>
              <a:ext uri="{FF2B5EF4-FFF2-40B4-BE49-F238E27FC236}">
                <a16:creationId xmlns:a16="http://schemas.microsoft.com/office/drawing/2014/main" id="{4349E125-A571-4998-9E6D-5381DCE93D6A}"/>
              </a:ext>
            </a:extLst>
          </p:cNvPr>
          <p:cNvPicPr>
            <a:picLocks noChangeAspect="1"/>
          </p:cNvPicPr>
          <p:nvPr/>
        </p:nvPicPr>
        <p:blipFill>
          <a:blip r:embed="rId2"/>
          <a:stretch>
            <a:fillRect/>
          </a:stretch>
        </p:blipFill>
        <p:spPr>
          <a:xfrm>
            <a:off x="10234268" y="4104465"/>
            <a:ext cx="8056874" cy="4479804"/>
          </a:xfrm>
          <a:prstGeom prst="rect">
            <a:avLst/>
          </a:prstGeom>
        </p:spPr>
      </p:pic>
      <p:pic>
        <p:nvPicPr>
          <p:cNvPr id="7" name="Picture 7" descr="A picture containing knife&#10;&#10;Description automatically generated">
            <a:extLst>
              <a:ext uri="{FF2B5EF4-FFF2-40B4-BE49-F238E27FC236}">
                <a16:creationId xmlns:a16="http://schemas.microsoft.com/office/drawing/2014/main" id="{62187363-70C3-46B6-ADF1-59B92960E981}"/>
              </a:ext>
            </a:extLst>
          </p:cNvPr>
          <p:cNvPicPr>
            <a:picLocks noChangeAspect="1"/>
          </p:cNvPicPr>
          <p:nvPr/>
        </p:nvPicPr>
        <p:blipFill>
          <a:blip r:embed="rId3"/>
          <a:stretch>
            <a:fillRect/>
          </a:stretch>
        </p:blipFill>
        <p:spPr>
          <a:xfrm>
            <a:off x="869258" y="7140183"/>
            <a:ext cx="9172184" cy="1974896"/>
          </a:xfrm>
          <a:prstGeom prst="rect">
            <a:avLst/>
          </a:prstGeom>
        </p:spPr>
      </p:pic>
    </p:spTree>
    <p:extLst>
      <p:ext uri="{BB962C8B-B14F-4D97-AF65-F5344CB8AC3E}">
        <p14:creationId xmlns:p14="http://schemas.microsoft.com/office/powerpoint/2010/main" val="1132258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Self-Attention</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26</a:t>
            </a:fld>
            <a:endParaRPr lang="en-US"/>
          </a:p>
        </p:txBody>
      </p:sp>
      <p:pic>
        <p:nvPicPr>
          <p:cNvPr id="5" name="Picture 5" descr="A screenshot of a cell phone&#10;&#10;Description automatically generated">
            <a:extLst>
              <a:ext uri="{FF2B5EF4-FFF2-40B4-BE49-F238E27FC236}">
                <a16:creationId xmlns:a16="http://schemas.microsoft.com/office/drawing/2014/main" id="{661EF31C-983A-4436-8BFB-3F01D13134EF}"/>
              </a:ext>
            </a:extLst>
          </p:cNvPr>
          <p:cNvPicPr>
            <a:picLocks noChangeAspect="1"/>
          </p:cNvPicPr>
          <p:nvPr/>
        </p:nvPicPr>
        <p:blipFill>
          <a:blip r:embed="rId2"/>
          <a:stretch>
            <a:fillRect/>
          </a:stretch>
        </p:blipFill>
        <p:spPr>
          <a:xfrm>
            <a:off x="2898631" y="1798751"/>
            <a:ext cx="11898206" cy="7509293"/>
          </a:xfrm>
          <a:prstGeom prst="rect">
            <a:avLst/>
          </a:prstGeom>
        </p:spPr>
      </p:pic>
    </p:spTree>
    <p:extLst>
      <p:ext uri="{BB962C8B-B14F-4D97-AF65-F5344CB8AC3E}">
        <p14:creationId xmlns:p14="http://schemas.microsoft.com/office/powerpoint/2010/main" val="3279480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Self-Attention</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27</a:t>
            </a:fld>
            <a:endParaRPr lang="en-US"/>
          </a:p>
        </p:txBody>
      </p:sp>
      <p:pic>
        <p:nvPicPr>
          <p:cNvPr id="6" name="Picture 6" descr="A close up of text on a white background&#10;&#10;Description automatically generated">
            <a:extLst>
              <a:ext uri="{FF2B5EF4-FFF2-40B4-BE49-F238E27FC236}">
                <a16:creationId xmlns:a16="http://schemas.microsoft.com/office/drawing/2014/main" id="{CBE534A5-D549-4252-98CD-E46948A33CF9}"/>
              </a:ext>
            </a:extLst>
          </p:cNvPr>
          <p:cNvPicPr>
            <a:picLocks noChangeAspect="1"/>
          </p:cNvPicPr>
          <p:nvPr/>
        </p:nvPicPr>
        <p:blipFill>
          <a:blip r:embed="rId2"/>
          <a:stretch>
            <a:fillRect/>
          </a:stretch>
        </p:blipFill>
        <p:spPr>
          <a:xfrm>
            <a:off x="1190053" y="2766281"/>
            <a:ext cx="14198025" cy="5567091"/>
          </a:xfrm>
          <a:prstGeom prst="rect">
            <a:avLst/>
          </a:prstGeom>
        </p:spPr>
      </p:pic>
    </p:spTree>
    <p:extLst>
      <p:ext uri="{BB962C8B-B14F-4D97-AF65-F5344CB8AC3E}">
        <p14:creationId xmlns:p14="http://schemas.microsoft.com/office/powerpoint/2010/main" val="25234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Self-Attention</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28</a:t>
            </a:fld>
            <a:endParaRPr lang="en-US"/>
          </a:p>
        </p:txBody>
      </p:sp>
      <p:pic>
        <p:nvPicPr>
          <p:cNvPr id="5" name="Picture 6" descr="A close up of a map&#10;&#10;Description automatically generated">
            <a:extLst>
              <a:ext uri="{FF2B5EF4-FFF2-40B4-BE49-F238E27FC236}">
                <a16:creationId xmlns:a16="http://schemas.microsoft.com/office/drawing/2014/main" id="{49743769-3F88-4E85-B282-420F361D9C6F}"/>
              </a:ext>
            </a:extLst>
          </p:cNvPr>
          <p:cNvPicPr>
            <a:picLocks noChangeAspect="1"/>
          </p:cNvPicPr>
          <p:nvPr/>
        </p:nvPicPr>
        <p:blipFill>
          <a:blip r:embed="rId2"/>
          <a:stretch>
            <a:fillRect/>
          </a:stretch>
        </p:blipFill>
        <p:spPr>
          <a:xfrm>
            <a:off x="1720642" y="1596876"/>
            <a:ext cx="15254848" cy="7287341"/>
          </a:xfrm>
          <a:prstGeom prst="rect">
            <a:avLst/>
          </a:prstGeom>
        </p:spPr>
      </p:pic>
    </p:spTree>
    <p:extLst>
      <p:ext uri="{BB962C8B-B14F-4D97-AF65-F5344CB8AC3E}">
        <p14:creationId xmlns:p14="http://schemas.microsoft.com/office/powerpoint/2010/main" val="184028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Multi-head attention</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29</a:t>
            </a:fld>
            <a:endParaRPr lang="en-US"/>
          </a:p>
        </p:txBody>
      </p:sp>
      <p:pic>
        <p:nvPicPr>
          <p:cNvPr id="5" name="Picture 6" descr="A screenshot of a video game&#10;&#10;Description automatically generated">
            <a:extLst>
              <a:ext uri="{FF2B5EF4-FFF2-40B4-BE49-F238E27FC236}">
                <a16:creationId xmlns:a16="http://schemas.microsoft.com/office/drawing/2014/main" id="{0D349B6B-B514-44E7-8C26-BCC495368C52}"/>
              </a:ext>
            </a:extLst>
          </p:cNvPr>
          <p:cNvPicPr>
            <a:picLocks noChangeAspect="1"/>
          </p:cNvPicPr>
          <p:nvPr/>
        </p:nvPicPr>
        <p:blipFill>
          <a:blip r:embed="rId2"/>
          <a:stretch>
            <a:fillRect/>
          </a:stretch>
        </p:blipFill>
        <p:spPr>
          <a:xfrm>
            <a:off x="1988785" y="1935491"/>
            <a:ext cx="13884986" cy="8154298"/>
          </a:xfrm>
          <a:prstGeom prst="rect">
            <a:avLst/>
          </a:prstGeom>
        </p:spPr>
      </p:pic>
    </p:spTree>
    <p:extLst>
      <p:ext uri="{BB962C8B-B14F-4D97-AF65-F5344CB8AC3E}">
        <p14:creationId xmlns:p14="http://schemas.microsoft.com/office/powerpoint/2010/main" val="92006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0B94FF-C8B7-4CD1-A240-071120DEFD15}"/>
              </a:ext>
            </a:extLst>
          </p:cNvPr>
          <p:cNvSpPr>
            <a:spLocks noGrp="1"/>
          </p:cNvSpPr>
          <p:nvPr>
            <p:ph type="sldNum" sz="quarter" idx="11"/>
          </p:nvPr>
        </p:nvSpPr>
        <p:spPr/>
        <p:txBody>
          <a:bodyPr/>
          <a:lstStyle/>
          <a:p>
            <a:fld id="{387164BF-D67A-46C0-81D2-5BAF67C00C80}" type="slidenum">
              <a:rPr lang="en-US" smtClean="0"/>
              <a:pPr/>
              <a:t>3</a:t>
            </a:fld>
            <a:endParaRPr lang="en-US"/>
          </a:p>
        </p:txBody>
      </p:sp>
      <p:pic>
        <p:nvPicPr>
          <p:cNvPr id="4" name="Picture 4" descr="A screenshot of a cell phone&#10;&#10;Description automatically generated">
            <a:extLst>
              <a:ext uri="{FF2B5EF4-FFF2-40B4-BE49-F238E27FC236}">
                <a16:creationId xmlns:a16="http://schemas.microsoft.com/office/drawing/2014/main" id="{22ED2B6E-5ABF-450A-AA52-DB50CAFD81B4}"/>
              </a:ext>
            </a:extLst>
          </p:cNvPr>
          <p:cNvPicPr>
            <a:picLocks noChangeAspect="1"/>
          </p:cNvPicPr>
          <p:nvPr/>
        </p:nvPicPr>
        <p:blipFill rotWithShape="1">
          <a:blip r:embed="rId2"/>
          <a:srcRect t="27097" r="-405" b="-267"/>
          <a:stretch/>
        </p:blipFill>
        <p:spPr>
          <a:xfrm>
            <a:off x="8406133" y="1403381"/>
            <a:ext cx="8889309" cy="8266438"/>
          </a:xfrm>
          <a:prstGeom prst="rect">
            <a:avLst/>
          </a:prstGeom>
        </p:spPr>
      </p:pic>
      <p:sp>
        <p:nvSpPr>
          <p:cNvPr id="5" name="Text Placeholder 3">
            <a:extLst>
              <a:ext uri="{FF2B5EF4-FFF2-40B4-BE49-F238E27FC236}">
                <a16:creationId xmlns:a16="http://schemas.microsoft.com/office/drawing/2014/main" id="{A565A8BD-085D-494A-81BB-E43D5F659005}"/>
              </a:ext>
            </a:extLst>
          </p:cNvPr>
          <p:cNvSpPr>
            <a:spLocks noGrp="1"/>
          </p:cNvSpPr>
          <p:nvPr/>
        </p:nvSpPr>
        <p:spPr>
          <a:xfrm>
            <a:off x="616087" y="-1386256"/>
            <a:ext cx="8399077" cy="2790310"/>
          </a:xfrm>
          <a:prstGeom prst="rect">
            <a:avLst/>
          </a:prstGeom>
        </p:spPr>
        <p:txBody>
          <a:bodyPr vert="horz" lIns="163275" tIns="81638" rIns="163275" bIns="81638" rtlCol="0" anchor="b">
            <a:normAutofit/>
          </a:bodyPr>
          <a:lstStyle>
            <a:lvl1pPr marL="0" indent="0" algn="l" defTabSz="1632753" rtl="0" eaLnBrk="1" latinLnBrk="0" hangingPunct="1">
              <a:lnSpc>
                <a:spcPct val="100000"/>
              </a:lnSpc>
              <a:spcBef>
                <a:spcPts val="0"/>
              </a:spcBef>
              <a:buFont typeface="Arial" panose="020B0604020202020204" pitchFamily="34" charset="0"/>
              <a:buNone/>
              <a:defRPr sz="5400" kern="1200" spc="6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spcAft>
                <a:spcPts val="600"/>
              </a:spcAft>
            </a:pPr>
            <a:r>
              <a:rPr lang="en-US"/>
              <a:t>Motivation</a:t>
            </a:r>
          </a:p>
        </p:txBody>
      </p:sp>
      <p:sp>
        <p:nvSpPr>
          <p:cNvPr id="6" name="Text Placeholder 4">
            <a:extLst>
              <a:ext uri="{FF2B5EF4-FFF2-40B4-BE49-F238E27FC236}">
                <a16:creationId xmlns:a16="http://schemas.microsoft.com/office/drawing/2014/main" id="{10271683-1062-4AC3-AC36-ED164136ECC7}"/>
              </a:ext>
            </a:extLst>
          </p:cNvPr>
          <p:cNvSpPr>
            <a:spLocks noGrp="1"/>
          </p:cNvSpPr>
          <p:nvPr/>
        </p:nvSpPr>
        <p:spPr>
          <a:xfrm>
            <a:off x="1359437" y="1653128"/>
            <a:ext cx="8399076" cy="352385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3200"/>
              <a:t>According to the survey we made:</a:t>
            </a:r>
          </a:p>
          <a:p>
            <a:r>
              <a:rPr lang="en-US" sz="3200"/>
              <a:t>     The most significant problems </a:t>
            </a:r>
          </a:p>
          <a:p>
            <a:pPr marL="1783715" lvl="1" indent="-457200">
              <a:buChar char="•"/>
            </a:pPr>
            <a:r>
              <a:rPr lang="en-US" sz="3200"/>
              <a:t>Anxiety</a:t>
            </a:r>
          </a:p>
          <a:p>
            <a:pPr marL="1783715" lvl="1" indent="-457200">
              <a:buChar char="•"/>
            </a:pPr>
            <a:r>
              <a:rPr lang="en-US" sz="3200"/>
              <a:t>Ordering of ideas </a:t>
            </a:r>
          </a:p>
          <a:p>
            <a:pPr marL="1783715" lvl="1" indent="-457200">
              <a:buChar char="•"/>
            </a:pPr>
            <a:r>
              <a:rPr lang="en-US" sz="3200"/>
              <a:t>forgetfulness </a:t>
            </a:r>
          </a:p>
          <a:p>
            <a:pPr marL="1783715" lvl="1" indent="-457200">
              <a:buChar char="•"/>
            </a:pPr>
            <a:r>
              <a:rPr lang="en-US" sz="3200"/>
              <a:t>Speech Speed</a:t>
            </a:r>
            <a:endParaRPr lang="en-US"/>
          </a:p>
        </p:txBody>
      </p:sp>
    </p:spTree>
    <p:extLst>
      <p:ext uri="{BB962C8B-B14F-4D97-AF65-F5344CB8AC3E}">
        <p14:creationId xmlns:p14="http://schemas.microsoft.com/office/powerpoint/2010/main" val="3825661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6B4E-9BA0-4DAF-815F-783A5910BEA7}"/>
              </a:ext>
            </a:extLst>
          </p:cNvPr>
          <p:cNvSpPr>
            <a:spLocks noGrp="1"/>
          </p:cNvSpPr>
          <p:nvPr>
            <p:ph type="title"/>
          </p:nvPr>
        </p:nvSpPr>
        <p:spPr/>
        <p:txBody>
          <a:bodyPr/>
          <a:lstStyle/>
          <a:p>
            <a:br>
              <a:rPr lang="en-US">
                <a:ea typeface="+mj-lt"/>
                <a:cs typeface="+mj-lt"/>
              </a:rPr>
            </a:br>
            <a:br>
              <a:rPr lang="en-US">
                <a:ea typeface="+mj-lt"/>
                <a:cs typeface="+mj-lt"/>
              </a:rPr>
            </a:br>
            <a:r>
              <a:rPr lang="en-US">
                <a:ea typeface="+mj-lt"/>
                <a:cs typeface="+mj-lt"/>
              </a:rPr>
              <a:t>Mutli-head Attention + Feed </a:t>
            </a:r>
            <a:r>
              <a:rPr lang="en-US" err="1">
                <a:ea typeface="+mj-lt"/>
                <a:cs typeface="+mj-lt"/>
              </a:rPr>
              <a:t>Fwd</a:t>
            </a:r>
            <a:endParaRPr lang="en-US" err="1"/>
          </a:p>
          <a:p>
            <a:br>
              <a:rPr lang="en-US"/>
            </a:br>
            <a:endParaRPr lang="en-US"/>
          </a:p>
        </p:txBody>
      </p:sp>
      <p:sp>
        <p:nvSpPr>
          <p:cNvPr id="4" name="Slide Number Placeholder 3">
            <a:extLst>
              <a:ext uri="{FF2B5EF4-FFF2-40B4-BE49-F238E27FC236}">
                <a16:creationId xmlns:a16="http://schemas.microsoft.com/office/drawing/2014/main" id="{B79369BB-D7D1-4F35-8A3A-4AD1AEC61C41}"/>
              </a:ext>
            </a:extLst>
          </p:cNvPr>
          <p:cNvSpPr>
            <a:spLocks noGrp="1"/>
          </p:cNvSpPr>
          <p:nvPr>
            <p:ph type="sldNum" sz="quarter" idx="11"/>
          </p:nvPr>
        </p:nvSpPr>
        <p:spPr/>
        <p:txBody>
          <a:bodyPr/>
          <a:lstStyle/>
          <a:p>
            <a:fld id="{387164BF-D67A-46C0-81D2-5BAF67C00C80}" type="slidenum">
              <a:rPr lang="en-US" smtClean="0"/>
              <a:pPr/>
              <a:t>30</a:t>
            </a:fld>
            <a:endParaRPr lang="en-US"/>
          </a:p>
        </p:txBody>
      </p:sp>
      <p:sp>
        <p:nvSpPr>
          <p:cNvPr id="5" name="Text Placeholder 4">
            <a:extLst>
              <a:ext uri="{FF2B5EF4-FFF2-40B4-BE49-F238E27FC236}">
                <a16:creationId xmlns:a16="http://schemas.microsoft.com/office/drawing/2014/main" id="{B9DF329A-0085-4C78-921B-C84EBD706A2A}"/>
              </a:ext>
            </a:extLst>
          </p:cNvPr>
          <p:cNvSpPr>
            <a:spLocks noGrp="1"/>
          </p:cNvSpPr>
          <p:nvPr>
            <p:ph type="body" sz="quarter" idx="16"/>
          </p:nvPr>
        </p:nvSpPr>
        <p:spPr>
          <a:xfrm>
            <a:off x="715676" y="1309720"/>
            <a:ext cx="8748242" cy="8790431"/>
          </a:xfrm>
        </p:spPr>
        <p:txBody>
          <a:bodyPr/>
          <a:lstStyle/>
          <a:p>
            <a:pPr algn="l"/>
            <a:r>
              <a:rPr lang="en-US" sz="3200">
                <a:ea typeface="+mn-lt"/>
                <a:cs typeface="+mn-lt"/>
              </a:rPr>
              <a:t>The next stage is Feed </a:t>
            </a:r>
            <a:r>
              <a:rPr lang="en-US" sz="3200" err="1">
                <a:ea typeface="+mn-lt"/>
                <a:cs typeface="+mn-lt"/>
              </a:rPr>
              <a:t>Fwd</a:t>
            </a:r>
            <a:r>
              <a:rPr lang="en-US" sz="3200">
                <a:ea typeface="+mn-lt"/>
                <a:cs typeface="+mn-lt"/>
              </a:rPr>
              <a:t> (FFN), which expects one “z”</a:t>
            </a:r>
            <a:endParaRPr lang="en-US">
              <a:ea typeface="+mn-lt"/>
              <a:cs typeface="+mn-lt"/>
            </a:endParaRPr>
          </a:p>
          <a:p>
            <a:pPr algn="l"/>
            <a:r>
              <a:rPr lang="en-US" sz="3200">
                <a:ea typeface="+mn-lt"/>
                <a:cs typeface="+mn-lt"/>
              </a:rPr>
              <a:t>How to handle this, while we now have 8 z’s from 8 heads?</a:t>
            </a:r>
            <a:endParaRPr lang="en-US">
              <a:ea typeface="+mn-lt"/>
              <a:cs typeface="+mn-lt"/>
            </a:endParaRPr>
          </a:p>
          <a:p>
            <a:pPr algn="l"/>
            <a:r>
              <a:rPr lang="en-US" sz="3200">
                <a:ea typeface="+mn-lt"/>
                <a:cs typeface="+mn-lt"/>
              </a:rPr>
              <a:t>→ </a:t>
            </a:r>
            <a:r>
              <a:rPr lang="en-US" sz="3200" b="1" u="sng">
                <a:ea typeface="+mn-lt"/>
                <a:cs typeface="+mn-lt"/>
              </a:rPr>
              <a:t>Concatenate</a:t>
            </a:r>
            <a:endParaRPr lang="en-US">
              <a:ea typeface="+mn-lt"/>
              <a:cs typeface="+mn-lt"/>
            </a:endParaRPr>
          </a:p>
        </p:txBody>
      </p:sp>
      <p:pic>
        <p:nvPicPr>
          <p:cNvPr id="9" name="Picture 9" descr="A screenshot of a cell phone&#10;&#10;Description automatically generated">
            <a:extLst>
              <a:ext uri="{FF2B5EF4-FFF2-40B4-BE49-F238E27FC236}">
                <a16:creationId xmlns:a16="http://schemas.microsoft.com/office/drawing/2014/main" id="{1D261390-6651-4C28-BA80-F8691169A97E}"/>
              </a:ext>
            </a:extLst>
          </p:cNvPr>
          <p:cNvPicPr>
            <a:picLocks noChangeAspect="1"/>
          </p:cNvPicPr>
          <p:nvPr/>
        </p:nvPicPr>
        <p:blipFill>
          <a:blip r:embed="rId2"/>
          <a:stretch>
            <a:fillRect/>
          </a:stretch>
        </p:blipFill>
        <p:spPr>
          <a:xfrm>
            <a:off x="9275335" y="1975234"/>
            <a:ext cx="8212890" cy="5090842"/>
          </a:xfrm>
          <a:prstGeom prst="rect">
            <a:avLst/>
          </a:prstGeom>
        </p:spPr>
      </p:pic>
    </p:spTree>
    <p:extLst>
      <p:ext uri="{BB962C8B-B14F-4D97-AF65-F5344CB8AC3E}">
        <p14:creationId xmlns:p14="http://schemas.microsoft.com/office/powerpoint/2010/main" val="3973578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6B4E-9BA0-4DAF-815F-783A5910BEA7}"/>
              </a:ext>
            </a:extLst>
          </p:cNvPr>
          <p:cNvSpPr>
            <a:spLocks noGrp="1"/>
          </p:cNvSpPr>
          <p:nvPr>
            <p:ph type="title"/>
          </p:nvPr>
        </p:nvSpPr>
        <p:spPr/>
        <p:txBody>
          <a:bodyPr/>
          <a:lstStyle/>
          <a:p>
            <a:br>
              <a:rPr lang="en-US">
                <a:ea typeface="+mj-lt"/>
                <a:cs typeface="+mj-lt"/>
              </a:rPr>
            </a:br>
            <a:br>
              <a:rPr lang="en-US">
                <a:ea typeface="+mj-lt"/>
                <a:cs typeface="+mj-lt"/>
              </a:rPr>
            </a:br>
            <a:r>
              <a:rPr lang="en-US">
                <a:ea typeface="+mj-lt"/>
                <a:cs typeface="+mj-lt"/>
              </a:rPr>
              <a:t>Mutli-head Attention </a:t>
            </a:r>
            <a:endParaRPr lang="en-US"/>
          </a:p>
          <a:p>
            <a:br>
              <a:rPr lang="en-US"/>
            </a:br>
            <a:endParaRPr lang="en-US"/>
          </a:p>
        </p:txBody>
      </p:sp>
      <p:sp>
        <p:nvSpPr>
          <p:cNvPr id="4" name="Slide Number Placeholder 3">
            <a:extLst>
              <a:ext uri="{FF2B5EF4-FFF2-40B4-BE49-F238E27FC236}">
                <a16:creationId xmlns:a16="http://schemas.microsoft.com/office/drawing/2014/main" id="{B79369BB-D7D1-4F35-8A3A-4AD1AEC61C41}"/>
              </a:ext>
            </a:extLst>
          </p:cNvPr>
          <p:cNvSpPr>
            <a:spLocks noGrp="1"/>
          </p:cNvSpPr>
          <p:nvPr>
            <p:ph type="sldNum" sz="quarter" idx="11"/>
          </p:nvPr>
        </p:nvSpPr>
        <p:spPr/>
        <p:txBody>
          <a:bodyPr/>
          <a:lstStyle/>
          <a:p>
            <a:fld id="{387164BF-D67A-46C0-81D2-5BAF67C00C80}" type="slidenum">
              <a:rPr lang="en-US" smtClean="0"/>
              <a:pPr/>
              <a:t>31</a:t>
            </a:fld>
            <a:endParaRPr lang="en-US"/>
          </a:p>
        </p:txBody>
      </p:sp>
      <p:sp>
        <p:nvSpPr>
          <p:cNvPr id="5" name="Text Placeholder 4">
            <a:extLst>
              <a:ext uri="{FF2B5EF4-FFF2-40B4-BE49-F238E27FC236}">
                <a16:creationId xmlns:a16="http://schemas.microsoft.com/office/drawing/2014/main" id="{B9DF329A-0085-4C78-921B-C84EBD706A2A}"/>
              </a:ext>
            </a:extLst>
          </p:cNvPr>
          <p:cNvSpPr>
            <a:spLocks noGrp="1"/>
          </p:cNvSpPr>
          <p:nvPr>
            <p:ph type="body" sz="quarter" idx="16"/>
          </p:nvPr>
        </p:nvSpPr>
        <p:spPr>
          <a:xfrm>
            <a:off x="715676" y="1309720"/>
            <a:ext cx="8748242" cy="8790431"/>
          </a:xfrm>
        </p:spPr>
        <p:txBody>
          <a:bodyPr/>
          <a:lstStyle/>
          <a:p>
            <a:pPr algn="l"/>
            <a:r>
              <a:rPr lang="en-US" sz="3200">
                <a:ea typeface="+mn-lt"/>
                <a:cs typeface="+mn-lt"/>
              </a:rPr>
              <a:t>As we encode the word "it", one attention head is focusing most on "the animal", while another is focusing on "tired" -- in a sense, the model's representation of the word "it" bakes in some of the representation of both "animal" and "tired".</a:t>
            </a:r>
            <a:endParaRPr lang="en-US"/>
          </a:p>
          <a:p>
            <a:pPr algn="l"/>
            <a:br>
              <a:rPr lang="en-US"/>
            </a:br>
            <a:endParaRPr lang="en-US"/>
          </a:p>
        </p:txBody>
      </p:sp>
      <p:pic>
        <p:nvPicPr>
          <p:cNvPr id="7" name="Picture 7" descr="A close up of a map&#10;&#10;Description automatically generated">
            <a:extLst>
              <a:ext uri="{FF2B5EF4-FFF2-40B4-BE49-F238E27FC236}">
                <a16:creationId xmlns:a16="http://schemas.microsoft.com/office/drawing/2014/main" id="{F0103FE5-5F93-4497-898C-B41CD068B1A1}"/>
              </a:ext>
            </a:extLst>
          </p:cNvPr>
          <p:cNvPicPr>
            <a:picLocks noChangeAspect="1"/>
          </p:cNvPicPr>
          <p:nvPr/>
        </p:nvPicPr>
        <p:blipFill>
          <a:blip r:embed="rId2"/>
          <a:stretch>
            <a:fillRect/>
          </a:stretch>
        </p:blipFill>
        <p:spPr>
          <a:xfrm>
            <a:off x="9543052" y="1372251"/>
            <a:ext cx="8432484" cy="7692603"/>
          </a:xfrm>
          <a:prstGeom prst="rect">
            <a:avLst/>
          </a:prstGeom>
        </p:spPr>
      </p:pic>
    </p:spTree>
    <p:extLst>
      <p:ext uri="{BB962C8B-B14F-4D97-AF65-F5344CB8AC3E}">
        <p14:creationId xmlns:p14="http://schemas.microsoft.com/office/powerpoint/2010/main" val="367736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a:xfrm>
            <a:off x="313799" y="192950"/>
            <a:ext cx="17065322" cy="1125125"/>
          </a:xfrm>
        </p:spPr>
        <p:txBody>
          <a:bodyPr/>
          <a:lstStyle/>
          <a:p>
            <a:r>
              <a:rPr lang="en-US" sz="4400">
                <a:ea typeface="+mj-lt"/>
                <a:cs typeface="+mj-lt"/>
              </a:rPr>
              <a:t> </a:t>
            </a:r>
            <a:r>
              <a:rPr lang="en-US">
                <a:ea typeface="+mj-lt"/>
                <a:cs typeface="+mj-lt"/>
              </a:rPr>
              <a:t>Putting all together</a:t>
            </a:r>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32</a:t>
            </a:fld>
            <a:endParaRPr lang="en-US"/>
          </a:p>
        </p:txBody>
      </p:sp>
      <p:pic>
        <p:nvPicPr>
          <p:cNvPr id="6" name="Picture 6" descr="A screenshot of a cell phone&#10;&#10;Description automatically generated">
            <a:extLst>
              <a:ext uri="{FF2B5EF4-FFF2-40B4-BE49-F238E27FC236}">
                <a16:creationId xmlns:a16="http://schemas.microsoft.com/office/drawing/2014/main" id="{2965EDF8-F7F4-4AE9-B652-7A91595DF075}"/>
              </a:ext>
            </a:extLst>
          </p:cNvPr>
          <p:cNvPicPr>
            <a:picLocks noChangeAspect="1"/>
          </p:cNvPicPr>
          <p:nvPr/>
        </p:nvPicPr>
        <p:blipFill>
          <a:blip r:embed="rId2"/>
          <a:stretch>
            <a:fillRect/>
          </a:stretch>
        </p:blipFill>
        <p:spPr>
          <a:xfrm>
            <a:off x="1357455" y="1851085"/>
            <a:ext cx="14496149" cy="8068031"/>
          </a:xfrm>
          <a:prstGeom prst="rect">
            <a:avLst/>
          </a:prstGeom>
        </p:spPr>
      </p:pic>
    </p:spTree>
    <p:extLst>
      <p:ext uri="{BB962C8B-B14F-4D97-AF65-F5344CB8AC3E}">
        <p14:creationId xmlns:p14="http://schemas.microsoft.com/office/powerpoint/2010/main" val="225187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Add &amp;Normalize </a:t>
            </a:r>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33</a:t>
            </a:fld>
            <a:endParaRPr lang="en-US"/>
          </a:p>
        </p:txBody>
      </p:sp>
      <p:pic>
        <p:nvPicPr>
          <p:cNvPr id="7" name="Picture 7" descr="A screenshot of a cell phone&#10;&#10;Description automatically generated">
            <a:extLst>
              <a:ext uri="{FF2B5EF4-FFF2-40B4-BE49-F238E27FC236}">
                <a16:creationId xmlns:a16="http://schemas.microsoft.com/office/drawing/2014/main" id="{BFD622C4-55E6-4015-8439-B3A5DA7D0C78}"/>
              </a:ext>
            </a:extLst>
          </p:cNvPr>
          <p:cNvPicPr>
            <a:picLocks noChangeAspect="1"/>
          </p:cNvPicPr>
          <p:nvPr/>
        </p:nvPicPr>
        <p:blipFill>
          <a:blip r:embed="rId2"/>
          <a:stretch>
            <a:fillRect/>
          </a:stretch>
        </p:blipFill>
        <p:spPr>
          <a:xfrm>
            <a:off x="4490279" y="1372228"/>
            <a:ext cx="8963684" cy="8357198"/>
          </a:xfrm>
          <a:prstGeom prst="rect">
            <a:avLst/>
          </a:prstGeom>
        </p:spPr>
      </p:pic>
    </p:spTree>
    <p:extLst>
      <p:ext uri="{BB962C8B-B14F-4D97-AF65-F5344CB8AC3E}">
        <p14:creationId xmlns:p14="http://schemas.microsoft.com/office/powerpoint/2010/main" val="316886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7A5F6-64DD-406E-BB71-92B625B9B87A}"/>
              </a:ext>
            </a:extLst>
          </p:cNvPr>
          <p:cNvSpPr>
            <a:spLocks noGrp="1"/>
          </p:cNvSpPr>
          <p:nvPr>
            <p:ph type="title"/>
          </p:nvPr>
        </p:nvSpPr>
        <p:spPr/>
        <p:txBody>
          <a:bodyPr/>
          <a:lstStyle/>
          <a:p>
            <a:r>
              <a:rPr lang="en-US">
                <a:ea typeface="+mj-lt"/>
                <a:cs typeface="+mj-lt"/>
              </a:rPr>
              <a:t>Decoder</a:t>
            </a:r>
            <a:endParaRPr lang="en-US"/>
          </a:p>
        </p:txBody>
      </p:sp>
      <p:sp>
        <p:nvSpPr>
          <p:cNvPr id="4" name="Slide Number Placeholder 3">
            <a:extLst>
              <a:ext uri="{FF2B5EF4-FFF2-40B4-BE49-F238E27FC236}">
                <a16:creationId xmlns:a16="http://schemas.microsoft.com/office/drawing/2014/main" id="{93A3C650-72B8-4061-934D-01556BFD33C4}"/>
              </a:ext>
            </a:extLst>
          </p:cNvPr>
          <p:cNvSpPr>
            <a:spLocks noGrp="1"/>
          </p:cNvSpPr>
          <p:nvPr>
            <p:ph type="sldNum" sz="quarter" idx="11"/>
          </p:nvPr>
        </p:nvSpPr>
        <p:spPr/>
        <p:txBody>
          <a:bodyPr/>
          <a:lstStyle/>
          <a:p>
            <a:fld id="{387164BF-D67A-46C0-81D2-5BAF67C00C80}" type="slidenum">
              <a:rPr lang="en-US" smtClean="0"/>
              <a:pPr/>
              <a:t>34</a:t>
            </a:fld>
            <a:endParaRPr lang="en-US"/>
          </a:p>
        </p:txBody>
      </p:sp>
      <p:sp>
        <p:nvSpPr>
          <p:cNvPr id="6" name="Text Placeholder 5">
            <a:extLst>
              <a:ext uri="{FF2B5EF4-FFF2-40B4-BE49-F238E27FC236}">
                <a16:creationId xmlns:a16="http://schemas.microsoft.com/office/drawing/2014/main" id="{AF997625-AF1E-47A1-B805-7AC76AF5F33F}"/>
              </a:ext>
            </a:extLst>
          </p:cNvPr>
          <p:cNvSpPr>
            <a:spLocks noGrp="1"/>
          </p:cNvSpPr>
          <p:nvPr>
            <p:ph type="body" sz="quarter" idx="15"/>
          </p:nvPr>
        </p:nvSpPr>
        <p:spPr>
          <a:xfrm>
            <a:off x="863391" y="1858567"/>
            <a:ext cx="7490899" cy="6758296"/>
          </a:xfrm>
        </p:spPr>
        <p:txBody>
          <a:bodyPr/>
          <a:lstStyle/>
          <a:p>
            <a:pPr marL="457200" indent="-457200">
              <a:buChar char="•"/>
            </a:pPr>
            <a:r>
              <a:rPr lang="en-US" sz="3200">
                <a:ea typeface="+mn-lt"/>
                <a:cs typeface="+mn-lt"/>
              </a:rPr>
              <a:t>Same as Encoder, except  Self-Attention.</a:t>
            </a:r>
            <a:endParaRPr lang="en-US">
              <a:ea typeface="+mn-lt"/>
              <a:cs typeface="+mn-lt"/>
            </a:endParaRPr>
          </a:p>
          <a:p>
            <a:pPr marL="457200" indent="-457200">
              <a:buChar char="•"/>
            </a:pPr>
            <a:r>
              <a:rPr lang="en-US" sz="3200">
                <a:ea typeface="+mn-lt"/>
                <a:cs typeface="+mn-lt"/>
              </a:rPr>
              <a:t>In the decoder, the self-attention layer is only allowed to attend to earlier positions in the output sequence. </a:t>
            </a:r>
            <a:br>
              <a:rPr lang="en-US"/>
            </a:br>
            <a:endParaRPr lang="en-US"/>
          </a:p>
        </p:txBody>
      </p:sp>
      <p:pic>
        <p:nvPicPr>
          <p:cNvPr id="9" name="Picture 9" descr="A screenshot of a cell phone&#10;&#10;Description automatically generated">
            <a:extLst>
              <a:ext uri="{FF2B5EF4-FFF2-40B4-BE49-F238E27FC236}">
                <a16:creationId xmlns:a16="http://schemas.microsoft.com/office/drawing/2014/main" id="{90FC2530-1FED-40F0-83F4-40B7CADCCE3C}"/>
              </a:ext>
            </a:extLst>
          </p:cNvPr>
          <p:cNvPicPr>
            <a:picLocks noChangeAspect="1"/>
          </p:cNvPicPr>
          <p:nvPr/>
        </p:nvPicPr>
        <p:blipFill>
          <a:blip r:embed="rId2"/>
          <a:stretch>
            <a:fillRect/>
          </a:stretch>
        </p:blipFill>
        <p:spPr>
          <a:xfrm>
            <a:off x="8534722" y="2143534"/>
            <a:ext cx="9696685" cy="7187778"/>
          </a:xfrm>
          <a:prstGeom prst="rect">
            <a:avLst/>
          </a:prstGeom>
        </p:spPr>
      </p:pic>
    </p:spTree>
    <p:extLst>
      <p:ext uri="{BB962C8B-B14F-4D97-AF65-F5344CB8AC3E}">
        <p14:creationId xmlns:p14="http://schemas.microsoft.com/office/powerpoint/2010/main" val="196645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Parallelization</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35</a:t>
            </a:fld>
            <a:endParaRPr lang="en-US"/>
          </a:p>
        </p:txBody>
      </p:sp>
      <p:pic>
        <p:nvPicPr>
          <p:cNvPr id="6" name="Picture 6" descr="A close up of a logo&#10;&#10;Description automatically generated">
            <a:extLst>
              <a:ext uri="{FF2B5EF4-FFF2-40B4-BE49-F238E27FC236}">
                <a16:creationId xmlns:a16="http://schemas.microsoft.com/office/drawing/2014/main" id="{46ABBE1B-DC5B-45ED-91D2-1EBE92F5CB92}"/>
              </a:ext>
            </a:extLst>
          </p:cNvPr>
          <p:cNvPicPr>
            <a:picLocks noChangeAspect="1"/>
          </p:cNvPicPr>
          <p:nvPr/>
        </p:nvPicPr>
        <p:blipFill>
          <a:blip r:embed="rId2"/>
          <a:stretch>
            <a:fillRect/>
          </a:stretch>
        </p:blipFill>
        <p:spPr>
          <a:xfrm>
            <a:off x="1422168" y="1669698"/>
            <a:ext cx="15563035" cy="8084748"/>
          </a:xfrm>
          <a:prstGeom prst="rect">
            <a:avLst/>
          </a:prstGeom>
        </p:spPr>
      </p:pic>
    </p:spTree>
    <p:extLst>
      <p:ext uri="{BB962C8B-B14F-4D97-AF65-F5344CB8AC3E}">
        <p14:creationId xmlns:p14="http://schemas.microsoft.com/office/powerpoint/2010/main" val="97647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DFA4-7F5E-4F03-82D1-10BC6C0C522F}"/>
              </a:ext>
            </a:extLst>
          </p:cNvPr>
          <p:cNvSpPr>
            <a:spLocks noGrp="1"/>
          </p:cNvSpPr>
          <p:nvPr>
            <p:ph type="title"/>
          </p:nvPr>
        </p:nvSpPr>
        <p:spPr/>
        <p:txBody>
          <a:bodyPr/>
          <a:lstStyle/>
          <a:p>
            <a:r>
              <a:rPr lang="en-US">
                <a:ea typeface="+mj-lt"/>
                <a:cs typeface="+mj-lt"/>
              </a:rPr>
              <a:t>Scalability</a:t>
            </a:r>
            <a:endParaRPr lang="en-US"/>
          </a:p>
        </p:txBody>
      </p:sp>
      <p:sp>
        <p:nvSpPr>
          <p:cNvPr id="4" name="Slide Number Placeholder 3">
            <a:extLst>
              <a:ext uri="{FF2B5EF4-FFF2-40B4-BE49-F238E27FC236}">
                <a16:creationId xmlns:a16="http://schemas.microsoft.com/office/drawing/2014/main" id="{F0D36BB5-E66E-4644-93CB-C0D04751D65B}"/>
              </a:ext>
            </a:extLst>
          </p:cNvPr>
          <p:cNvSpPr>
            <a:spLocks noGrp="1"/>
          </p:cNvSpPr>
          <p:nvPr>
            <p:ph type="sldNum" sz="quarter" idx="11"/>
          </p:nvPr>
        </p:nvSpPr>
        <p:spPr/>
        <p:txBody>
          <a:bodyPr/>
          <a:lstStyle/>
          <a:p>
            <a:fld id="{387164BF-D67A-46C0-81D2-5BAF67C00C80}" type="slidenum">
              <a:rPr lang="en-US" smtClean="0"/>
              <a:pPr/>
              <a:t>36</a:t>
            </a:fld>
            <a:endParaRPr lang="en-US"/>
          </a:p>
        </p:txBody>
      </p:sp>
      <p:pic>
        <p:nvPicPr>
          <p:cNvPr id="6" name="Picture 6" descr="A screenshot of a cell phone&#10;&#10;Description automatically generated">
            <a:extLst>
              <a:ext uri="{FF2B5EF4-FFF2-40B4-BE49-F238E27FC236}">
                <a16:creationId xmlns:a16="http://schemas.microsoft.com/office/drawing/2014/main" id="{65E6152C-2EB6-4E72-B69C-1B21CDD3770C}"/>
              </a:ext>
            </a:extLst>
          </p:cNvPr>
          <p:cNvPicPr>
            <a:picLocks noChangeAspect="1"/>
          </p:cNvPicPr>
          <p:nvPr/>
        </p:nvPicPr>
        <p:blipFill rotWithShape="1">
          <a:blip r:embed="rId2"/>
          <a:srcRect r="-129" b="15152"/>
          <a:stretch/>
        </p:blipFill>
        <p:spPr>
          <a:xfrm>
            <a:off x="395378" y="2556655"/>
            <a:ext cx="16741000" cy="4828962"/>
          </a:xfrm>
          <a:prstGeom prst="rect">
            <a:avLst/>
          </a:prstGeom>
        </p:spPr>
      </p:pic>
    </p:spTree>
    <p:extLst>
      <p:ext uri="{BB962C8B-B14F-4D97-AF65-F5344CB8AC3E}">
        <p14:creationId xmlns:p14="http://schemas.microsoft.com/office/powerpoint/2010/main" val="4141772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a:lstStyle/>
          <a:p>
            <a:r>
              <a:rPr lang="en-US"/>
              <a:t>BERT &amp; GPT</a:t>
            </a:r>
          </a:p>
        </p:txBody>
      </p:sp>
    </p:spTree>
    <p:extLst>
      <p:ext uri="{BB962C8B-B14F-4D97-AF65-F5344CB8AC3E}">
        <p14:creationId xmlns:p14="http://schemas.microsoft.com/office/powerpoint/2010/main" val="21534905"/>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986DDF-ADC7-4E5E-9924-9EBF492786AB}"/>
              </a:ext>
            </a:extLst>
          </p:cNvPr>
          <p:cNvSpPr>
            <a:spLocks noGrp="1"/>
          </p:cNvSpPr>
          <p:nvPr>
            <p:ph type="sldNum" sz="quarter" idx="11"/>
          </p:nvPr>
        </p:nvSpPr>
        <p:spPr/>
        <p:txBody>
          <a:bodyPr/>
          <a:lstStyle/>
          <a:p>
            <a:fld id="{387164BF-D67A-46C0-81D2-5BAF67C00C80}" type="slidenum">
              <a:rPr lang="en-US" smtClean="0"/>
              <a:pPr/>
              <a:t>38</a:t>
            </a:fld>
            <a:endParaRPr lang="en-US"/>
          </a:p>
        </p:txBody>
      </p:sp>
      <p:sp>
        <p:nvSpPr>
          <p:cNvPr id="6" name="Text Placeholder 5">
            <a:extLst>
              <a:ext uri="{FF2B5EF4-FFF2-40B4-BE49-F238E27FC236}">
                <a16:creationId xmlns:a16="http://schemas.microsoft.com/office/drawing/2014/main" id="{3F82BAF5-0A0A-4ACF-84ED-455E36A231AE}"/>
              </a:ext>
            </a:extLst>
          </p:cNvPr>
          <p:cNvSpPr>
            <a:spLocks noGrp="1"/>
          </p:cNvSpPr>
          <p:nvPr>
            <p:ph type="body" sz="quarter" idx="15"/>
          </p:nvPr>
        </p:nvSpPr>
        <p:spPr/>
        <p:txBody>
          <a:bodyPr/>
          <a:lstStyle/>
          <a:p>
            <a:r>
              <a:rPr lang="en-US" sz="3200">
                <a:ea typeface="+mn-lt"/>
                <a:cs typeface="+mn-lt"/>
              </a:rPr>
              <a:t>Transfer learning is a research problem in machine learning that focuses on storing knowledge gained while solving one problem and applying it to a different but related problem.</a:t>
            </a:r>
          </a:p>
          <a:p>
            <a:endParaRPr lang="en-US" sz="3200"/>
          </a:p>
          <a:p>
            <a:r>
              <a:rPr lang="en-US" sz="3200"/>
              <a:t>Types:</a:t>
            </a:r>
          </a:p>
          <a:p>
            <a:pPr marL="342900" indent="-342900">
              <a:buChar char="•"/>
            </a:pPr>
            <a:r>
              <a:rPr lang="en-US" sz="3200"/>
              <a:t>Same Domain, Different Task</a:t>
            </a:r>
          </a:p>
          <a:p>
            <a:pPr marL="342900" indent="-342900">
              <a:buChar char="•"/>
            </a:pPr>
            <a:r>
              <a:rPr lang="en-US" sz="3200"/>
              <a:t>Different Domain, Same Task</a:t>
            </a:r>
          </a:p>
        </p:txBody>
      </p:sp>
      <p:sp>
        <p:nvSpPr>
          <p:cNvPr id="2" name="Title 1">
            <a:extLst>
              <a:ext uri="{FF2B5EF4-FFF2-40B4-BE49-F238E27FC236}">
                <a16:creationId xmlns:a16="http://schemas.microsoft.com/office/drawing/2014/main" id="{C9A2C011-B904-40D4-9C75-BA2D050DB98A}"/>
              </a:ext>
            </a:extLst>
          </p:cNvPr>
          <p:cNvSpPr>
            <a:spLocks noGrp="1"/>
          </p:cNvSpPr>
          <p:nvPr>
            <p:ph type="title"/>
          </p:nvPr>
        </p:nvSpPr>
        <p:spPr/>
        <p:txBody>
          <a:bodyPr/>
          <a:lstStyle/>
          <a:p>
            <a:r>
              <a:rPr lang="en-US"/>
              <a:t>Transfer Learning</a:t>
            </a:r>
          </a:p>
        </p:txBody>
      </p:sp>
    </p:spTree>
    <p:extLst>
      <p:ext uri="{BB962C8B-B14F-4D97-AF65-F5344CB8AC3E}">
        <p14:creationId xmlns:p14="http://schemas.microsoft.com/office/powerpoint/2010/main" val="502427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011-B904-40D4-9C75-BA2D050DB98A}"/>
              </a:ext>
            </a:extLst>
          </p:cNvPr>
          <p:cNvSpPr>
            <a:spLocks noGrp="1"/>
          </p:cNvSpPr>
          <p:nvPr>
            <p:ph type="title"/>
          </p:nvPr>
        </p:nvSpPr>
        <p:spPr>
          <a:prstGeom prst="rect">
            <a:avLst/>
          </a:prstGeom>
        </p:spPr>
        <p:txBody>
          <a:bodyPr/>
          <a:lstStyle/>
          <a:p>
            <a:r>
              <a:rPr lang="en-US"/>
              <a:t>Transfer Learning</a:t>
            </a:r>
            <a:br>
              <a:rPr lang="en-US"/>
            </a:br>
            <a:endParaRPr lang="en-US"/>
          </a:p>
        </p:txBody>
      </p:sp>
      <p:sp>
        <p:nvSpPr>
          <p:cNvPr id="4" name="Slide Number Placeholder 3">
            <a:extLst>
              <a:ext uri="{FF2B5EF4-FFF2-40B4-BE49-F238E27FC236}">
                <a16:creationId xmlns:a16="http://schemas.microsoft.com/office/drawing/2014/main" id="{03986DDF-ADC7-4E5E-9924-9EBF492786AB}"/>
              </a:ext>
            </a:extLst>
          </p:cNvPr>
          <p:cNvSpPr>
            <a:spLocks noGrp="1"/>
          </p:cNvSpPr>
          <p:nvPr>
            <p:ph type="sldNum" sz="quarter" idx="11"/>
          </p:nvPr>
        </p:nvSpPr>
        <p:spPr/>
        <p:txBody>
          <a:bodyPr/>
          <a:lstStyle/>
          <a:p>
            <a:fld id="{387164BF-D67A-46C0-81D2-5BAF67C00C80}" type="slidenum">
              <a:rPr lang="en-US" smtClean="0"/>
              <a:pPr/>
              <a:t>39</a:t>
            </a:fld>
            <a:endParaRPr lang="en-US"/>
          </a:p>
        </p:txBody>
      </p:sp>
      <p:pic>
        <p:nvPicPr>
          <p:cNvPr id="5" name="Picture 6" descr="A screenshot of a cell phone&#10;&#10;Description automatically generated">
            <a:extLst>
              <a:ext uri="{FF2B5EF4-FFF2-40B4-BE49-F238E27FC236}">
                <a16:creationId xmlns:a16="http://schemas.microsoft.com/office/drawing/2014/main" id="{7AB0FB7C-A9A5-42E9-B70C-7880215A3220}"/>
              </a:ext>
            </a:extLst>
          </p:cNvPr>
          <p:cNvPicPr>
            <a:picLocks noChangeAspect="1"/>
          </p:cNvPicPr>
          <p:nvPr/>
        </p:nvPicPr>
        <p:blipFill>
          <a:blip r:embed="rId2"/>
          <a:stretch>
            <a:fillRect/>
          </a:stretch>
        </p:blipFill>
        <p:spPr>
          <a:xfrm>
            <a:off x="2422378" y="1580206"/>
            <a:ext cx="13970389" cy="7559895"/>
          </a:xfrm>
          <a:prstGeom prst="rect">
            <a:avLst/>
          </a:prstGeom>
        </p:spPr>
      </p:pic>
    </p:spTree>
    <p:extLst>
      <p:ext uri="{BB962C8B-B14F-4D97-AF65-F5344CB8AC3E}">
        <p14:creationId xmlns:p14="http://schemas.microsoft.com/office/powerpoint/2010/main" val="200805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CCDEB6-3EB0-49DB-9B92-00521A19CF37}"/>
              </a:ext>
            </a:extLst>
          </p:cNvPr>
          <p:cNvSpPr>
            <a:spLocks noGrp="1"/>
          </p:cNvSpPr>
          <p:nvPr>
            <p:ph type="sldNum" sz="quarter" idx="11"/>
          </p:nvPr>
        </p:nvSpPr>
        <p:spPr/>
        <p:txBody>
          <a:bodyPr/>
          <a:lstStyle/>
          <a:p>
            <a:fld id="{387164BF-D67A-46C0-81D2-5BAF67C00C80}" type="slidenum">
              <a:rPr lang="en-US" smtClean="0"/>
              <a:pPr/>
              <a:t>4</a:t>
            </a:fld>
            <a:endParaRPr lang="en-US"/>
          </a:p>
        </p:txBody>
      </p:sp>
      <p:sp>
        <p:nvSpPr>
          <p:cNvPr id="4" name="Title 1">
            <a:extLst>
              <a:ext uri="{FF2B5EF4-FFF2-40B4-BE49-F238E27FC236}">
                <a16:creationId xmlns:a16="http://schemas.microsoft.com/office/drawing/2014/main" id="{BA03C3A6-CF02-4246-B9AE-71DF272821CF}"/>
              </a:ext>
            </a:extLst>
          </p:cNvPr>
          <p:cNvSpPr>
            <a:spLocks noGrp="1"/>
          </p:cNvSpPr>
          <p:nvPr/>
        </p:nvSpPr>
        <p:spPr>
          <a:xfrm>
            <a:off x="637261" y="207946"/>
            <a:ext cx="16741860"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b="1"/>
              <a:t>What is our project?</a:t>
            </a:r>
          </a:p>
        </p:txBody>
      </p:sp>
      <p:sp>
        <p:nvSpPr>
          <p:cNvPr id="5" name="Text Placeholder 5">
            <a:extLst>
              <a:ext uri="{FF2B5EF4-FFF2-40B4-BE49-F238E27FC236}">
                <a16:creationId xmlns:a16="http://schemas.microsoft.com/office/drawing/2014/main" id="{05EB2059-DF1C-4453-A3ED-EA0863639618}"/>
              </a:ext>
            </a:extLst>
          </p:cNvPr>
          <p:cNvSpPr>
            <a:spLocks noGrp="1"/>
          </p:cNvSpPr>
          <p:nvPr/>
        </p:nvSpPr>
        <p:spPr>
          <a:xfrm>
            <a:off x="1096312" y="2150509"/>
            <a:ext cx="12671559" cy="5153231"/>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600">
                <a:ea typeface="+mn-lt"/>
                <a:cs typeface="+mn-lt"/>
              </a:rPr>
              <a:t>Our project is a VR platform that can help in solving the problems that most people face during giving a presentation by allowing them to practice on their own and get the feedback they need to improve their presentation.</a:t>
            </a:r>
            <a:endParaRPr lang="en-US" sz="3600"/>
          </a:p>
          <a:p>
            <a:endParaRPr lang="en-US" sz="3600">
              <a:ea typeface="+mn-lt"/>
              <a:cs typeface="+mn-lt"/>
            </a:endParaRPr>
          </a:p>
          <a:p>
            <a:pPr marL="457200" indent="-457200">
              <a:buChar char="•"/>
            </a:pPr>
            <a:r>
              <a:rPr lang="en-US" sz="3600">
                <a:ea typeface="+mn-lt"/>
                <a:cs typeface="+mn-lt"/>
              </a:rPr>
              <a:t>The project is mainly a scene consisting of a hall filled with characters that react to the presentation using facial expressions or ask questions relevant to the presentation.</a:t>
            </a:r>
            <a:br>
              <a:rPr lang="en-US" sz="3600">
                <a:ea typeface="+mn-lt"/>
                <a:cs typeface="+mn-lt"/>
              </a:rPr>
            </a:br>
            <a:r>
              <a:rPr lang="en-US" sz="3600">
                <a:ea typeface="+mn-lt"/>
                <a:cs typeface="+mn-lt"/>
              </a:rPr>
              <a:t> </a:t>
            </a:r>
            <a:endParaRPr lang="en-US" sz="3600"/>
          </a:p>
          <a:p>
            <a:endParaRPr lang="en-US" sz="3600"/>
          </a:p>
        </p:txBody>
      </p:sp>
      <p:pic>
        <p:nvPicPr>
          <p:cNvPr id="2" name="Picture 5" descr="A person wearing sunglasses posing for the camera&#10;&#10;Description automatically generated">
            <a:extLst>
              <a:ext uri="{FF2B5EF4-FFF2-40B4-BE49-F238E27FC236}">
                <a16:creationId xmlns:a16="http://schemas.microsoft.com/office/drawing/2014/main" id="{C4F9CD24-0C5D-418F-A8E3-B907B20726E7}"/>
              </a:ext>
            </a:extLst>
          </p:cNvPr>
          <p:cNvPicPr>
            <a:picLocks noChangeAspect="1"/>
          </p:cNvPicPr>
          <p:nvPr/>
        </p:nvPicPr>
        <p:blipFill>
          <a:blip r:embed="rId2"/>
          <a:stretch>
            <a:fillRect/>
          </a:stretch>
        </p:blipFill>
        <p:spPr>
          <a:xfrm>
            <a:off x="13728169" y="2151284"/>
            <a:ext cx="3799606" cy="2855378"/>
          </a:xfrm>
          <a:prstGeom prst="rect">
            <a:avLst/>
          </a:prstGeom>
        </p:spPr>
      </p:pic>
    </p:spTree>
    <p:extLst>
      <p:ext uri="{BB962C8B-B14F-4D97-AF65-F5344CB8AC3E}">
        <p14:creationId xmlns:p14="http://schemas.microsoft.com/office/powerpoint/2010/main" val="407435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31CB7A-60EF-4AFC-9B11-874C49EA30EC}"/>
              </a:ext>
            </a:extLst>
          </p:cNvPr>
          <p:cNvSpPr>
            <a:spLocks noGrp="1"/>
          </p:cNvSpPr>
          <p:nvPr>
            <p:ph type="sldNum" sz="quarter" idx="11"/>
          </p:nvPr>
        </p:nvSpPr>
        <p:spPr/>
        <p:txBody>
          <a:bodyPr/>
          <a:lstStyle/>
          <a:p>
            <a:fld id="{387164BF-D67A-46C0-81D2-5BAF67C00C80}" type="slidenum">
              <a:rPr lang="en-US" smtClean="0"/>
              <a:pPr/>
              <a:t>40</a:t>
            </a:fld>
            <a:endParaRPr lang="en-US"/>
          </a:p>
        </p:txBody>
      </p:sp>
      <p:sp>
        <p:nvSpPr>
          <p:cNvPr id="4" name="Text Placeholder 3">
            <a:extLst>
              <a:ext uri="{FF2B5EF4-FFF2-40B4-BE49-F238E27FC236}">
                <a16:creationId xmlns:a16="http://schemas.microsoft.com/office/drawing/2014/main" id="{4D277456-CDB9-4AB8-9C8D-8AEB5CF6E60B}"/>
              </a:ext>
            </a:extLst>
          </p:cNvPr>
          <p:cNvSpPr>
            <a:spLocks noGrp="1"/>
          </p:cNvSpPr>
          <p:nvPr>
            <p:ph type="body" sz="quarter" idx="15"/>
          </p:nvPr>
        </p:nvSpPr>
        <p:spPr/>
        <p:txBody>
          <a:bodyPr/>
          <a:lstStyle/>
          <a:p>
            <a:r>
              <a:rPr lang="en-US" sz="3200">
                <a:ea typeface="+mn-lt"/>
                <a:cs typeface="+mn-lt"/>
              </a:rPr>
              <a:t>Bidirectional Encoder Representations from Transformers is a technique for NLP pre-training developed by Google. BERT is a multi-layer bidirectional Transformer encoder. Unlike previous models, BERT is a deeply bidirectional, unsupervised language representation, pre-trained using only a plain text corpus.</a:t>
            </a:r>
            <a:endParaRPr lang="en-US" sz="3200"/>
          </a:p>
        </p:txBody>
      </p:sp>
      <p:sp>
        <p:nvSpPr>
          <p:cNvPr id="5" name="Title 4">
            <a:extLst>
              <a:ext uri="{FF2B5EF4-FFF2-40B4-BE49-F238E27FC236}">
                <a16:creationId xmlns:a16="http://schemas.microsoft.com/office/drawing/2014/main" id="{B0832127-9F95-4EC0-B47F-72A140C452A9}"/>
              </a:ext>
            </a:extLst>
          </p:cNvPr>
          <p:cNvSpPr>
            <a:spLocks noGrp="1"/>
          </p:cNvSpPr>
          <p:nvPr>
            <p:ph type="title"/>
          </p:nvPr>
        </p:nvSpPr>
        <p:spPr/>
        <p:txBody>
          <a:bodyPr/>
          <a:lstStyle/>
          <a:p>
            <a:r>
              <a:rPr lang="en-US"/>
              <a:t>BERT</a:t>
            </a:r>
          </a:p>
        </p:txBody>
      </p:sp>
    </p:spTree>
    <p:extLst>
      <p:ext uri="{BB962C8B-B14F-4D97-AF65-F5344CB8AC3E}">
        <p14:creationId xmlns:p14="http://schemas.microsoft.com/office/powerpoint/2010/main" val="1575611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3367-34F6-415A-ACED-95E51A8D7F9C}"/>
              </a:ext>
            </a:extLst>
          </p:cNvPr>
          <p:cNvSpPr>
            <a:spLocks noGrp="1"/>
          </p:cNvSpPr>
          <p:nvPr>
            <p:ph type="title"/>
          </p:nvPr>
        </p:nvSpPr>
        <p:spPr/>
        <p:txBody>
          <a:bodyPr/>
          <a:lstStyle/>
          <a:p>
            <a:r>
              <a:rPr lang="en-US"/>
              <a:t>What is [B]</a:t>
            </a:r>
            <a:r>
              <a:rPr lang="en-US" err="1"/>
              <a:t>iderctional</a:t>
            </a:r>
            <a:r>
              <a:rPr lang="en-US"/>
              <a:t> in BERT</a:t>
            </a:r>
          </a:p>
        </p:txBody>
      </p:sp>
      <p:sp>
        <p:nvSpPr>
          <p:cNvPr id="4" name="Slide Number Placeholder 3">
            <a:extLst>
              <a:ext uri="{FF2B5EF4-FFF2-40B4-BE49-F238E27FC236}">
                <a16:creationId xmlns:a16="http://schemas.microsoft.com/office/drawing/2014/main" id="{0A7BC79F-60D6-4A38-8B98-C385B311CDE6}"/>
              </a:ext>
            </a:extLst>
          </p:cNvPr>
          <p:cNvSpPr>
            <a:spLocks noGrp="1"/>
          </p:cNvSpPr>
          <p:nvPr>
            <p:ph type="sldNum" sz="quarter" idx="11"/>
          </p:nvPr>
        </p:nvSpPr>
        <p:spPr/>
        <p:txBody>
          <a:bodyPr/>
          <a:lstStyle/>
          <a:p>
            <a:fld id="{387164BF-D67A-46C0-81D2-5BAF67C00C80}" type="slidenum">
              <a:rPr lang="en-US" smtClean="0"/>
              <a:pPr/>
              <a:t>41</a:t>
            </a:fld>
            <a:endParaRPr lang="en-US"/>
          </a:p>
        </p:txBody>
      </p:sp>
      <p:pic>
        <p:nvPicPr>
          <p:cNvPr id="5" name="Picture 5" descr="A close up of text on a white background&#10;&#10;Description automatically generated">
            <a:extLst>
              <a:ext uri="{FF2B5EF4-FFF2-40B4-BE49-F238E27FC236}">
                <a16:creationId xmlns:a16="http://schemas.microsoft.com/office/drawing/2014/main" id="{30AE7D5A-D7B5-48DC-BE25-19AA3EA90541}"/>
              </a:ext>
            </a:extLst>
          </p:cNvPr>
          <p:cNvPicPr>
            <a:picLocks noChangeAspect="1"/>
          </p:cNvPicPr>
          <p:nvPr/>
        </p:nvPicPr>
        <p:blipFill>
          <a:blip r:embed="rId2"/>
          <a:stretch>
            <a:fillRect/>
          </a:stretch>
        </p:blipFill>
        <p:spPr>
          <a:xfrm>
            <a:off x="4507670" y="1471018"/>
            <a:ext cx="8997768" cy="8131334"/>
          </a:xfrm>
          <a:prstGeom prst="rect">
            <a:avLst/>
          </a:prstGeom>
        </p:spPr>
      </p:pic>
    </p:spTree>
    <p:extLst>
      <p:ext uri="{BB962C8B-B14F-4D97-AF65-F5344CB8AC3E}">
        <p14:creationId xmlns:p14="http://schemas.microsoft.com/office/powerpoint/2010/main" val="3523347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7C0A-A416-4419-BD6D-0DF105F995C4}"/>
              </a:ext>
            </a:extLst>
          </p:cNvPr>
          <p:cNvSpPr>
            <a:spLocks noGrp="1"/>
          </p:cNvSpPr>
          <p:nvPr>
            <p:ph type="title"/>
          </p:nvPr>
        </p:nvSpPr>
        <p:spPr/>
        <p:txBody>
          <a:bodyPr/>
          <a:lstStyle/>
          <a:p>
            <a:r>
              <a:rPr lang="en-US" sz="3600"/>
              <a:t>Pretraining BERT: Masked Word Prediction</a:t>
            </a:r>
          </a:p>
        </p:txBody>
      </p:sp>
      <p:sp>
        <p:nvSpPr>
          <p:cNvPr id="4" name="Slide Number Placeholder 3">
            <a:extLst>
              <a:ext uri="{FF2B5EF4-FFF2-40B4-BE49-F238E27FC236}">
                <a16:creationId xmlns:a16="http://schemas.microsoft.com/office/drawing/2014/main" id="{92E20466-ADCA-451E-B7AB-6D2DDEABA4D9}"/>
              </a:ext>
            </a:extLst>
          </p:cNvPr>
          <p:cNvSpPr>
            <a:spLocks noGrp="1"/>
          </p:cNvSpPr>
          <p:nvPr>
            <p:ph type="sldNum" sz="quarter" idx="11"/>
          </p:nvPr>
        </p:nvSpPr>
        <p:spPr/>
        <p:txBody>
          <a:bodyPr/>
          <a:lstStyle/>
          <a:p>
            <a:fld id="{387164BF-D67A-46C0-81D2-5BAF67C00C80}" type="slidenum">
              <a:rPr lang="en-US" smtClean="0"/>
              <a:pPr/>
              <a:t>42</a:t>
            </a:fld>
            <a:endParaRPr lang="en-US"/>
          </a:p>
        </p:txBody>
      </p:sp>
      <p:pic>
        <p:nvPicPr>
          <p:cNvPr id="6" name="Picture 6" descr="A picture containing map&#10;&#10;Description automatically generated">
            <a:extLst>
              <a:ext uri="{FF2B5EF4-FFF2-40B4-BE49-F238E27FC236}">
                <a16:creationId xmlns:a16="http://schemas.microsoft.com/office/drawing/2014/main" id="{CF6E3C18-3CDB-4738-BFA5-0C62E19B4458}"/>
              </a:ext>
            </a:extLst>
          </p:cNvPr>
          <p:cNvPicPr>
            <a:picLocks noChangeAspect="1"/>
          </p:cNvPicPr>
          <p:nvPr/>
        </p:nvPicPr>
        <p:blipFill>
          <a:blip r:embed="rId2"/>
          <a:stretch>
            <a:fillRect/>
          </a:stretch>
        </p:blipFill>
        <p:spPr>
          <a:xfrm>
            <a:off x="2933995" y="1609988"/>
            <a:ext cx="12408440" cy="8125072"/>
          </a:xfrm>
          <a:prstGeom prst="rect">
            <a:avLst/>
          </a:prstGeom>
        </p:spPr>
      </p:pic>
    </p:spTree>
    <p:extLst>
      <p:ext uri="{BB962C8B-B14F-4D97-AF65-F5344CB8AC3E}">
        <p14:creationId xmlns:p14="http://schemas.microsoft.com/office/powerpoint/2010/main" val="781656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7C0A-A416-4419-BD6D-0DF105F995C4}"/>
              </a:ext>
            </a:extLst>
          </p:cNvPr>
          <p:cNvSpPr>
            <a:spLocks noGrp="1"/>
          </p:cNvSpPr>
          <p:nvPr>
            <p:ph type="title"/>
          </p:nvPr>
        </p:nvSpPr>
        <p:spPr/>
        <p:txBody>
          <a:bodyPr/>
          <a:lstStyle/>
          <a:p>
            <a:r>
              <a:rPr lang="en-US" sz="3200"/>
              <a:t>Pretraining BERT: Next Sentence Prediction</a:t>
            </a:r>
          </a:p>
        </p:txBody>
      </p:sp>
      <p:sp>
        <p:nvSpPr>
          <p:cNvPr id="4" name="Slide Number Placeholder 3">
            <a:extLst>
              <a:ext uri="{FF2B5EF4-FFF2-40B4-BE49-F238E27FC236}">
                <a16:creationId xmlns:a16="http://schemas.microsoft.com/office/drawing/2014/main" id="{92E20466-ADCA-451E-B7AB-6D2DDEABA4D9}"/>
              </a:ext>
            </a:extLst>
          </p:cNvPr>
          <p:cNvSpPr>
            <a:spLocks noGrp="1"/>
          </p:cNvSpPr>
          <p:nvPr>
            <p:ph type="sldNum" sz="quarter" idx="11"/>
          </p:nvPr>
        </p:nvSpPr>
        <p:spPr/>
        <p:txBody>
          <a:bodyPr/>
          <a:lstStyle/>
          <a:p>
            <a:fld id="{387164BF-D67A-46C0-81D2-5BAF67C00C80}" type="slidenum">
              <a:rPr lang="en-US" smtClean="0"/>
              <a:pPr/>
              <a:t>43</a:t>
            </a:fld>
            <a:endParaRPr lang="en-US"/>
          </a:p>
        </p:txBody>
      </p:sp>
      <p:pic>
        <p:nvPicPr>
          <p:cNvPr id="5" name="Picture 6" descr="A picture containing screenshot&#10;&#10;Description automatically generated">
            <a:extLst>
              <a:ext uri="{FF2B5EF4-FFF2-40B4-BE49-F238E27FC236}">
                <a16:creationId xmlns:a16="http://schemas.microsoft.com/office/drawing/2014/main" id="{C79DE9AE-4CBB-4A5A-ACE3-667447BB2530}"/>
              </a:ext>
            </a:extLst>
          </p:cNvPr>
          <p:cNvPicPr>
            <a:picLocks noChangeAspect="1"/>
          </p:cNvPicPr>
          <p:nvPr/>
        </p:nvPicPr>
        <p:blipFill>
          <a:blip r:embed="rId2"/>
          <a:stretch>
            <a:fillRect/>
          </a:stretch>
        </p:blipFill>
        <p:spPr>
          <a:xfrm>
            <a:off x="3201050" y="1591015"/>
            <a:ext cx="11599381" cy="7996152"/>
          </a:xfrm>
          <a:prstGeom prst="rect">
            <a:avLst/>
          </a:prstGeom>
        </p:spPr>
      </p:pic>
    </p:spTree>
    <p:extLst>
      <p:ext uri="{BB962C8B-B14F-4D97-AF65-F5344CB8AC3E}">
        <p14:creationId xmlns:p14="http://schemas.microsoft.com/office/powerpoint/2010/main" val="3421878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174B-E1EA-4005-BEED-1577EBF79371}"/>
              </a:ext>
            </a:extLst>
          </p:cNvPr>
          <p:cNvSpPr>
            <a:spLocks noGrp="1"/>
          </p:cNvSpPr>
          <p:nvPr>
            <p:ph type="title"/>
          </p:nvPr>
        </p:nvSpPr>
        <p:spPr/>
        <p:txBody>
          <a:bodyPr/>
          <a:lstStyle/>
          <a:p>
            <a:r>
              <a:rPr lang="en-US"/>
              <a:t>BERT</a:t>
            </a:r>
          </a:p>
        </p:txBody>
      </p:sp>
      <p:sp>
        <p:nvSpPr>
          <p:cNvPr id="4" name="Slide Number Placeholder 3">
            <a:extLst>
              <a:ext uri="{FF2B5EF4-FFF2-40B4-BE49-F238E27FC236}">
                <a16:creationId xmlns:a16="http://schemas.microsoft.com/office/drawing/2014/main" id="{F7A9C34A-ACDA-4CA8-8733-B21F3AC1AE8C}"/>
              </a:ext>
            </a:extLst>
          </p:cNvPr>
          <p:cNvSpPr>
            <a:spLocks noGrp="1"/>
          </p:cNvSpPr>
          <p:nvPr>
            <p:ph type="sldNum" sz="quarter" idx="11"/>
          </p:nvPr>
        </p:nvSpPr>
        <p:spPr/>
        <p:txBody>
          <a:bodyPr/>
          <a:lstStyle/>
          <a:p>
            <a:fld id="{387164BF-D67A-46C0-81D2-5BAF67C00C80}" type="slidenum">
              <a:rPr lang="en-US" smtClean="0"/>
              <a:pPr/>
              <a:t>44</a:t>
            </a:fld>
            <a:endParaRPr lang="en-US"/>
          </a:p>
        </p:txBody>
      </p:sp>
      <p:pic>
        <p:nvPicPr>
          <p:cNvPr id="6" name="Picture 6" descr="A picture containing screenshot&#10;&#10;Description automatically generated">
            <a:extLst>
              <a:ext uri="{FF2B5EF4-FFF2-40B4-BE49-F238E27FC236}">
                <a16:creationId xmlns:a16="http://schemas.microsoft.com/office/drawing/2014/main" id="{0AC69AFD-7257-4215-A87E-6B2A5D054F1C}"/>
              </a:ext>
            </a:extLst>
          </p:cNvPr>
          <p:cNvPicPr>
            <a:picLocks noChangeAspect="1"/>
          </p:cNvPicPr>
          <p:nvPr/>
        </p:nvPicPr>
        <p:blipFill>
          <a:blip r:embed="rId2"/>
          <a:stretch>
            <a:fillRect/>
          </a:stretch>
        </p:blipFill>
        <p:spPr>
          <a:xfrm>
            <a:off x="2390297" y="1499049"/>
            <a:ext cx="13505209" cy="7722205"/>
          </a:xfrm>
          <a:prstGeom prst="rect">
            <a:avLst/>
          </a:prstGeom>
        </p:spPr>
      </p:pic>
    </p:spTree>
    <p:extLst>
      <p:ext uri="{BB962C8B-B14F-4D97-AF65-F5344CB8AC3E}">
        <p14:creationId xmlns:p14="http://schemas.microsoft.com/office/powerpoint/2010/main" val="180729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84172F-F1F1-4206-909E-832D2BC69D91}"/>
              </a:ext>
            </a:extLst>
          </p:cNvPr>
          <p:cNvSpPr>
            <a:spLocks noGrp="1"/>
          </p:cNvSpPr>
          <p:nvPr>
            <p:ph type="sldNum" sz="quarter" idx="11"/>
          </p:nvPr>
        </p:nvSpPr>
        <p:spPr/>
        <p:txBody>
          <a:bodyPr/>
          <a:lstStyle/>
          <a:p>
            <a:fld id="{387164BF-D67A-46C0-81D2-5BAF67C00C80}" type="slidenum">
              <a:rPr lang="en-US" smtClean="0"/>
              <a:pPr/>
              <a:t>45</a:t>
            </a:fld>
            <a:endParaRPr lang="en-US"/>
          </a:p>
        </p:txBody>
      </p:sp>
      <p:sp>
        <p:nvSpPr>
          <p:cNvPr id="4" name="Text Placeholder 3">
            <a:extLst>
              <a:ext uri="{FF2B5EF4-FFF2-40B4-BE49-F238E27FC236}">
                <a16:creationId xmlns:a16="http://schemas.microsoft.com/office/drawing/2014/main" id="{CC4891A4-C8C4-4EF3-B7CA-15464BD62D66}"/>
              </a:ext>
            </a:extLst>
          </p:cNvPr>
          <p:cNvSpPr>
            <a:spLocks noGrp="1"/>
          </p:cNvSpPr>
          <p:nvPr>
            <p:ph type="body" sz="quarter" idx="15"/>
          </p:nvPr>
        </p:nvSpPr>
        <p:spPr/>
        <p:txBody>
          <a:bodyPr/>
          <a:lstStyle/>
          <a:p>
            <a:r>
              <a:rPr lang="en-US" sz="3200">
                <a:ea typeface="+mn-lt"/>
                <a:cs typeface="+mn-lt"/>
              </a:rPr>
              <a:t>Generative Pretrained Transformer is a Transformer-based generative model where unlike BERT the decoder transformer is replicated and stacked. Its current version is GPT-3 released in May 2020.</a:t>
            </a:r>
            <a:endParaRPr lang="en-US" sz="3200"/>
          </a:p>
        </p:txBody>
      </p:sp>
      <p:sp>
        <p:nvSpPr>
          <p:cNvPr id="5" name="Title 4">
            <a:extLst>
              <a:ext uri="{FF2B5EF4-FFF2-40B4-BE49-F238E27FC236}">
                <a16:creationId xmlns:a16="http://schemas.microsoft.com/office/drawing/2014/main" id="{26D093DD-598A-43E2-8169-2FE8CE383022}"/>
              </a:ext>
            </a:extLst>
          </p:cNvPr>
          <p:cNvSpPr>
            <a:spLocks noGrp="1"/>
          </p:cNvSpPr>
          <p:nvPr>
            <p:ph type="title"/>
          </p:nvPr>
        </p:nvSpPr>
        <p:spPr/>
        <p:txBody>
          <a:bodyPr/>
          <a:lstStyle/>
          <a:p>
            <a:r>
              <a:rPr lang="en-US"/>
              <a:t>GPT</a:t>
            </a:r>
          </a:p>
        </p:txBody>
      </p:sp>
    </p:spTree>
    <p:extLst>
      <p:ext uri="{BB962C8B-B14F-4D97-AF65-F5344CB8AC3E}">
        <p14:creationId xmlns:p14="http://schemas.microsoft.com/office/powerpoint/2010/main" val="3331199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3207-E2D0-46E3-9E8D-7F7445761AEC}"/>
              </a:ext>
            </a:extLst>
          </p:cNvPr>
          <p:cNvSpPr>
            <a:spLocks noGrp="1"/>
          </p:cNvSpPr>
          <p:nvPr>
            <p:ph type="title"/>
          </p:nvPr>
        </p:nvSpPr>
        <p:spPr/>
        <p:txBody>
          <a:bodyPr/>
          <a:lstStyle/>
          <a:p>
            <a:r>
              <a:rPr lang="en-US"/>
              <a:t>GPT Architecture</a:t>
            </a:r>
          </a:p>
        </p:txBody>
      </p:sp>
      <p:sp>
        <p:nvSpPr>
          <p:cNvPr id="4" name="Slide Number Placeholder 3">
            <a:extLst>
              <a:ext uri="{FF2B5EF4-FFF2-40B4-BE49-F238E27FC236}">
                <a16:creationId xmlns:a16="http://schemas.microsoft.com/office/drawing/2014/main" id="{E5F8A55A-DC78-4E03-AF7A-B5DC597B1D47}"/>
              </a:ext>
            </a:extLst>
          </p:cNvPr>
          <p:cNvSpPr>
            <a:spLocks noGrp="1"/>
          </p:cNvSpPr>
          <p:nvPr>
            <p:ph type="sldNum" sz="quarter" idx="11"/>
          </p:nvPr>
        </p:nvSpPr>
        <p:spPr/>
        <p:txBody>
          <a:bodyPr/>
          <a:lstStyle/>
          <a:p>
            <a:fld id="{387164BF-D67A-46C0-81D2-5BAF67C00C80}" type="slidenum">
              <a:rPr lang="en-US" smtClean="0"/>
              <a:pPr/>
              <a:t>46</a:t>
            </a:fld>
            <a:endParaRPr lang="en-US"/>
          </a:p>
        </p:txBody>
      </p:sp>
      <p:pic>
        <p:nvPicPr>
          <p:cNvPr id="5" name="Picture 5" descr="A screenshot of a cell phone&#10;&#10;Description automatically generated">
            <a:extLst>
              <a:ext uri="{FF2B5EF4-FFF2-40B4-BE49-F238E27FC236}">
                <a16:creationId xmlns:a16="http://schemas.microsoft.com/office/drawing/2014/main" id="{72F0FF3B-1EB6-488E-A0F8-49AB171EF6F8}"/>
              </a:ext>
            </a:extLst>
          </p:cNvPr>
          <p:cNvPicPr>
            <a:picLocks noChangeAspect="1"/>
          </p:cNvPicPr>
          <p:nvPr/>
        </p:nvPicPr>
        <p:blipFill>
          <a:blip r:embed="rId2"/>
          <a:stretch>
            <a:fillRect/>
          </a:stretch>
        </p:blipFill>
        <p:spPr>
          <a:xfrm>
            <a:off x="3496097" y="1789987"/>
            <a:ext cx="11710671" cy="7332911"/>
          </a:xfrm>
          <a:prstGeom prst="rect">
            <a:avLst/>
          </a:prstGeom>
        </p:spPr>
      </p:pic>
    </p:spTree>
    <p:extLst>
      <p:ext uri="{BB962C8B-B14F-4D97-AF65-F5344CB8AC3E}">
        <p14:creationId xmlns:p14="http://schemas.microsoft.com/office/powerpoint/2010/main" val="3061362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8B86-1B39-40C6-A26A-9E2943E04F2F}"/>
              </a:ext>
            </a:extLst>
          </p:cNvPr>
          <p:cNvSpPr>
            <a:spLocks noGrp="1"/>
          </p:cNvSpPr>
          <p:nvPr>
            <p:ph type="title"/>
          </p:nvPr>
        </p:nvSpPr>
        <p:spPr/>
        <p:txBody>
          <a:bodyPr/>
          <a:lstStyle/>
          <a:p>
            <a:r>
              <a:rPr lang="en-US"/>
              <a:t>GPT vs Transformer</a:t>
            </a:r>
          </a:p>
        </p:txBody>
      </p:sp>
      <p:sp>
        <p:nvSpPr>
          <p:cNvPr id="4" name="Slide Number Placeholder 3">
            <a:extLst>
              <a:ext uri="{FF2B5EF4-FFF2-40B4-BE49-F238E27FC236}">
                <a16:creationId xmlns:a16="http://schemas.microsoft.com/office/drawing/2014/main" id="{D1B4AA6E-15D1-419B-B869-98F6C0F07487}"/>
              </a:ext>
            </a:extLst>
          </p:cNvPr>
          <p:cNvSpPr>
            <a:spLocks noGrp="1"/>
          </p:cNvSpPr>
          <p:nvPr>
            <p:ph type="sldNum" sz="quarter" idx="11"/>
          </p:nvPr>
        </p:nvSpPr>
        <p:spPr/>
        <p:txBody>
          <a:bodyPr/>
          <a:lstStyle/>
          <a:p>
            <a:fld id="{387164BF-D67A-46C0-81D2-5BAF67C00C80}" type="slidenum">
              <a:rPr lang="en-US" smtClean="0"/>
              <a:pPr/>
              <a:t>47</a:t>
            </a:fld>
            <a:endParaRPr lang="en-US"/>
          </a:p>
        </p:txBody>
      </p:sp>
      <p:pic>
        <p:nvPicPr>
          <p:cNvPr id="5" name="Picture 5" descr="A picture containing screenshot&#10;&#10;Description automatically generated">
            <a:extLst>
              <a:ext uri="{FF2B5EF4-FFF2-40B4-BE49-F238E27FC236}">
                <a16:creationId xmlns:a16="http://schemas.microsoft.com/office/drawing/2014/main" id="{EA9004A9-63EF-435D-996E-C5036A25B403}"/>
              </a:ext>
            </a:extLst>
          </p:cNvPr>
          <p:cNvPicPr>
            <a:picLocks noChangeAspect="1"/>
          </p:cNvPicPr>
          <p:nvPr/>
        </p:nvPicPr>
        <p:blipFill>
          <a:blip r:embed="rId2"/>
          <a:stretch>
            <a:fillRect/>
          </a:stretch>
        </p:blipFill>
        <p:spPr>
          <a:xfrm>
            <a:off x="2085524" y="1402759"/>
            <a:ext cx="13826021" cy="7818495"/>
          </a:xfrm>
          <a:prstGeom prst="rect">
            <a:avLst/>
          </a:prstGeom>
        </p:spPr>
      </p:pic>
    </p:spTree>
    <p:extLst>
      <p:ext uri="{BB962C8B-B14F-4D97-AF65-F5344CB8AC3E}">
        <p14:creationId xmlns:p14="http://schemas.microsoft.com/office/powerpoint/2010/main" val="577896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BA45-7629-44AD-ADA9-39FB36441454}"/>
              </a:ext>
            </a:extLst>
          </p:cNvPr>
          <p:cNvSpPr>
            <a:spLocks noGrp="1"/>
          </p:cNvSpPr>
          <p:nvPr>
            <p:ph type="title"/>
          </p:nvPr>
        </p:nvSpPr>
        <p:spPr/>
        <p:txBody>
          <a:bodyPr/>
          <a:lstStyle/>
          <a:p>
            <a:r>
              <a:rPr lang="en-US"/>
              <a:t>GPT vs BERT</a:t>
            </a:r>
          </a:p>
        </p:txBody>
      </p:sp>
      <p:sp>
        <p:nvSpPr>
          <p:cNvPr id="4" name="Slide Number Placeholder 3">
            <a:extLst>
              <a:ext uri="{FF2B5EF4-FFF2-40B4-BE49-F238E27FC236}">
                <a16:creationId xmlns:a16="http://schemas.microsoft.com/office/drawing/2014/main" id="{2D77AC8A-7627-424E-A972-4A4DDF950A05}"/>
              </a:ext>
            </a:extLst>
          </p:cNvPr>
          <p:cNvSpPr>
            <a:spLocks noGrp="1"/>
          </p:cNvSpPr>
          <p:nvPr>
            <p:ph type="sldNum" sz="quarter" idx="11"/>
          </p:nvPr>
        </p:nvSpPr>
        <p:spPr/>
        <p:txBody>
          <a:bodyPr/>
          <a:lstStyle/>
          <a:p>
            <a:fld id="{387164BF-D67A-46C0-81D2-5BAF67C00C80}" type="slidenum">
              <a:rPr lang="en-US" smtClean="0"/>
              <a:pPr/>
              <a:t>48</a:t>
            </a:fld>
            <a:endParaRPr lang="en-US"/>
          </a:p>
        </p:txBody>
      </p:sp>
      <p:pic>
        <p:nvPicPr>
          <p:cNvPr id="5" name="Picture 5" descr="A screenshot of a cell phone&#10;&#10;Description automatically generated">
            <a:extLst>
              <a:ext uri="{FF2B5EF4-FFF2-40B4-BE49-F238E27FC236}">
                <a16:creationId xmlns:a16="http://schemas.microsoft.com/office/drawing/2014/main" id="{4B245083-CB93-4CA7-9917-F3F2E097AFBE}"/>
              </a:ext>
            </a:extLst>
          </p:cNvPr>
          <p:cNvPicPr>
            <a:picLocks noChangeAspect="1"/>
          </p:cNvPicPr>
          <p:nvPr/>
        </p:nvPicPr>
        <p:blipFill>
          <a:blip r:embed="rId2"/>
          <a:stretch>
            <a:fillRect/>
          </a:stretch>
        </p:blipFill>
        <p:spPr>
          <a:xfrm>
            <a:off x="1139123" y="2258279"/>
            <a:ext cx="15734867" cy="5786490"/>
          </a:xfrm>
          <a:prstGeom prst="rect">
            <a:avLst/>
          </a:prstGeom>
        </p:spPr>
      </p:pic>
    </p:spTree>
    <p:extLst>
      <p:ext uri="{BB962C8B-B14F-4D97-AF65-F5344CB8AC3E}">
        <p14:creationId xmlns:p14="http://schemas.microsoft.com/office/powerpoint/2010/main" val="2574530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a:lstStyle/>
          <a:p>
            <a:r>
              <a:rPr lang="en-US"/>
              <a:t>UNILM</a:t>
            </a:r>
          </a:p>
        </p:txBody>
      </p:sp>
      <p:sp>
        <p:nvSpPr>
          <p:cNvPr id="6" name="Subtitle 5">
            <a:extLst>
              <a:ext uri="{FF2B5EF4-FFF2-40B4-BE49-F238E27FC236}">
                <a16:creationId xmlns:a16="http://schemas.microsoft.com/office/drawing/2014/main" id="{55C6471E-4B53-4D50-A0F1-F2083AE99235}"/>
              </a:ext>
            </a:extLst>
          </p:cNvPr>
          <p:cNvSpPr>
            <a:spLocks noGrp="1"/>
          </p:cNvSpPr>
          <p:nvPr>
            <p:ph type="subTitle" idx="1"/>
          </p:nvPr>
        </p:nvSpPr>
        <p:spPr/>
        <p:txBody>
          <a:bodyPr/>
          <a:lstStyle/>
          <a:p>
            <a:r>
              <a:rPr lang="en-US"/>
              <a:t>Unified pretrained language model</a:t>
            </a:r>
          </a:p>
        </p:txBody>
      </p:sp>
    </p:spTree>
    <p:extLst>
      <p:ext uri="{BB962C8B-B14F-4D97-AF65-F5344CB8AC3E}">
        <p14:creationId xmlns:p14="http://schemas.microsoft.com/office/powerpoint/2010/main" val="4146148975"/>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3B2787-7390-4E8C-B042-BDBE83EE4B7F}"/>
              </a:ext>
            </a:extLst>
          </p:cNvPr>
          <p:cNvSpPr>
            <a:spLocks noGrp="1"/>
          </p:cNvSpPr>
          <p:nvPr>
            <p:ph type="sldNum" sz="quarter" idx="11"/>
          </p:nvPr>
        </p:nvSpPr>
        <p:spPr/>
        <p:txBody>
          <a:bodyPr/>
          <a:lstStyle/>
          <a:p>
            <a:fld id="{387164BF-D67A-46C0-81D2-5BAF67C00C80}" type="slidenum">
              <a:rPr lang="en-US" smtClean="0"/>
              <a:pPr/>
              <a:t>5</a:t>
            </a:fld>
            <a:endParaRPr lang="en-US"/>
          </a:p>
        </p:txBody>
      </p:sp>
      <p:pic>
        <p:nvPicPr>
          <p:cNvPr id="4" name="Picture 4" descr="A screenshot of a cell phone&#10;&#10;Description automatically generated">
            <a:extLst>
              <a:ext uri="{FF2B5EF4-FFF2-40B4-BE49-F238E27FC236}">
                <a16:creationId xmlns:a16="http://schemas.microsoft.com/office/drawing/2014/main" id="{20616C63-903E-4D49-9007-932586E42609}"/>
              </a:ext>
            </a:extLst>
          </p:cNvPr>
          <p:cNvPicPr>
            <a:picLocks noChangeAspect="1"/>
          </p:cNvPicPr>
          <p:nvPr/>
        </p:nvPicPr>
        <p:blipFill>
          <a:blip r:embed="rId2"/>
          <a:stretch>
            <a:fillRect/>
          </a:stretch>
        </p:blipFill>
        <p:spPr>
          <a:xfrm>
            <a:off x="958638" y="1794034"/>
            <a:ext cx="16142730" cy="7796501"/>
          </a:xfrm>
          <a:prstGeom prst="rect">
            <a:avLst/>
          </a:prstGeom>
        </p:spPr>
      </p:pic>
      <p:sp>
        <p:nvSpPr>
          <p:cNvPr id="5" name="Title 1">
            <a:extLst>
              <a:ext uri="{FF2B5EF4-FFF2-40B4-BE49-F238E27FC236}">
                <a16:creationId xmlns:a16="http://schemas.microsoft.com/office/drawing/2014/main" id="{6B848EDC-DA0E-4E78-9F0E-882ADA5AFA53}"/>
              </a:ext>
            </a:extLst>
          </p:cNvPr>
          <p:cNvSpPr>
            <a:spLocks noGrp="1"/>
          </p:cNvSpPr>
          <p:nvPr/>
        </p:nvSpPr>
        <p:spPr>
          <a:xfrm>
            <a:off x="361160" y="150442"/>
            <a:ext cx="16741860"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b="1">
                <a:ea typeface="+mj-lt"/>
                <a:cs typeface="+mj-lt"/>
              </a:rPr>
              <a:t>Project consists of 5 phases </a:t>
            </a:r>
            <a:endParaRPr lang="en-US"/>
          </a:p>
        </p:txBody>
      </p:sp>
    </p:spTree>
    <p:extLst>
      <p:ext uri="{BB962C8B-B14F-4D97-AF65-F5344CB8AC3E}">
        <p14:creationId xmlns:p14="http://schemas.microsoft.com/office/powerpoint/2010/main" val="1371549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D10D9B-BE9D-44CB-B64B-83C3E6275B2A}"/>
              </a:ext>
            </a:extLst>
          </p:cNvPr>
          <p:cNvSpPr>
            <a:spLocks noGrp="1"/>
          </p:cNvSpPr>
          <p:nvPr>
            <p:ph type="sldNum" sz="quarter" idx="11"/>
          </p:nvPr>
        </p:nvSpPr>
        <p:spPr/>
        <p:txBody>
          <a:bodyPr/>
          <a:lstStyle/>
          <a:p>
            <a:fld id="{387164BF-D67A-46C0-81D2-5BAF67C00C80}" type="slidenum">
              <a:rPr lang="en-US" smtClean="0"/>
              <a:pPr/>
              <a:t>50</a:t>
            </a:fld>
            <a:endParaRPr lang="en-US"/>
          </a:p>
        </p:txBody>
      </p:sp>
      <p:sp>
        <p:nvSpPr>
          <p:cNvPr id="4" name="TextBox 3">
            <a:extLst>
              <a:ext uri="{FF2B5EF4-FFF2-40B4-BE49-F238E27FC236}">
                <a16:creationId xmlns:a16="http://schemas.microsoft.com/office/drawing/2014/main" id="{E9D56351-B740-4AB9-B654-CDE191735B0B}"/>
              </a:ext>
            </a:extLst>
          </p:cNvPr>
          <p:cNvSpPr txBox="1"/>
          <p:nvPr/>
        </p:nvSpPr>
        <p:spPr>
          <a:xfrm>
            <a:off x="1424648" y="3001493"/>
            <a:ext cx="1281239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a:ea typeface="+mn-lt"/>
                <a:cs typeface="+mn-lt"/>
              </a:rPr>
              <a:t>UNILM is the state of the Art in NLP tasks  it is better than BERT,GPT,ELMO .</a:t>
            </a:r>
            <a:endParaRPr lang="en-US" sz="4000"/>
          </a:p>
          <a:p>
            <a:pPr marL="571500" indent="-571500">
              <a:buFont typeface="Arial"/>
              <a:buChar char="•"/>
            </a:pPr>
            <a:endParaRPr lang="en-US" sz="4000"/>
          </a:p>
          <a:p>
            <a:pPr marL="571500" indent="-571500">
              <a:buFont typeface="Arial"/>
              <a:buChar char="•"/>
            </a:pPr>
            <a:endParaRPr lang="en-US" sz="4000"/>
          </a:p>
          <a:p>
            <a:pPr marL="571500" indent="-571500">
              <a:buFont typeface="Arial"/>
              <a:buChar char="•"/>
            </a:pPr>
            <a:r>
              <a:rPr lang="en-US" sz="4000">
                <a:ea typeface="+mn-lt"/>
                <a:cs typeface="+mn-lt"/>
              </a:rPr>
              <a:t>UNILM can be configured, using different self-attention masks to aggregate context for different types of language models, and thus can be used for both NLU and NLG tasks.</a:t>
            </a:r>
            <a:endParaRPr lang="en-US" sz="4000"/>
          </a:p>
        </p:txBody>
      </p:sp>
      <p:sp>
        <p:nvSpPr>
          <p:cNvPr id="5" name="TextBox 4">
            <a:extLst>
              <a:ext uri="{FF2B5EF4-FFF2-40B4-BE49-F238E27FC236}">
                <a16:creationId xmlns:a16="http://schemas.microsoft.com/office/drawing/2014/main" id="{B5A3682B-4729-44F5-9AE4-970245BF42C5}"/>
              </a:ext>
            </a:extLst>
          </p:cNvPr>
          <p:cNvSpPr txBox="1"/>
          <p:nvPr/>
        </p:nvSpPr>
        <p:spPr>
          <a:xfrm>
            <a:off x="1427517" y="1199849"/>
            <a:ext cx="130769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rPr>
              <a:t>INTRODUCTION TO UNILM MODEL</a:t>
            </a:r>
          </a:p>
        </p:txBody>
      </p:sp>
    </p:spTree>
    <p:extLst>
      <p:ext uri="{BB962C8B-B14F-4D97-AF65-F5344CB8AC3E}">
        <p14:creationId xmlns:p14="http://schemas.microsoft.com/office/powerpoint/2010/main" val="3189449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51</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56820" y="476195"/>
            <a:ext cx="12006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rPr>
              <a:t>ARCHITECTURE OF UNILM MODEL</a:t>
            </a:r>
          </a:p>
        </p:txBody>
      </p:sp>
      <p:sp>
        <p:nvSpPr>
          <p:cNvPr id="5" name="TextBox 4">
            <a:extLst>
              <a:ext uri="{FF2B5EF4-FFF2-40B4-BE49-F238E27FC236}">
                <a16:creationId xmlns:a16="http://schemas.microsoft.com/office/drawing/2014/main" id="{987E9B48-27BF-4675-966D-39C50A5FDB6C}"/>
              </a:ext>
            </a:extLst>
          </p:cNvPr>
          <p:cNvSpPr txBox="1"/>
          <p:nvPr/>
        </p:nvSpPr>
        <p:spPr>
          <a:xfrm>
            <a:off x="1331310" y="2659258"/>
            <a:ext cx="7629951"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ea typeface="+mn-lt"/>
                <a:cs typeface="+mn-lt"/>
              </a:rPr>
              <a:t>It is consist of 24-layer Transformer with 1024 hidden size, and 16 attention heads, which contains about 340M parameters .</a:t>
            </a:r>
            <a:endParaRPr lang="en-US" sz="3600"/>
          </a:p>
          <a:p>
            <a:pPr marL="571500" indent="-571500">
              <a:buFont typeface="Arial"/>
              <a:buChar char="•"/>
            </a:pPr>
            <a:endParaRPr lang="en-US" sz="3600"/>
          </a:p>
          <a:p>
            <a:pPr marL="571500" indent="-571500">
              <a:buFont typeface="Arial"/>
              <a:buChar char="•"/>
            </a:pPr>
            <a:endParaRPr lang="en-US" sz="3600"/>
          </a:p>
          <a:p>
            <a:pPr marL="571500" indent="-571500">
              <a:buFont typeface="Arial"/>
              <a:buChar char="•"/>
            </a:pPr>
            <a:r>
              <a:rPr lang="en-US" sz="3600">
                <a:ea typeface="+mn-lt"/>
                <a:cs typeface="+mn-lt"/>
              </a:rPr>
              <a:t>Has a little difference from standard transformer (Segment Embedding Layer - Masked Matrix in the Encoder).</a:t>
            </a:r>
            <a:endParaRPr lang="en-US" sz="3600"/>
          </a:p>
        </p:txBody>
      </p:sp>
      <p:pic>
        <p:nvPicPr>
          <p:cNvPr id="6" name="Picture 6" descr="A screenshot of a cell phone&#10;&#10;Description automatically generated">
            <a:extLst>
              <a:ext uri="{FF2B5EF4-FFF2-40B4-BE49-F238E27FC236}">
                <a16:creationId xmlns:a16="http://schemas.microsoft.com/office/drawing/2014/main" id="{61EE39C7-B993-4FDC-811E-FFE20E7C44C0}"/>
              </a:ext>
            </a:extLst>
          </p:cNvPr>
          <p:cNvPicPr>
            <a:picLocks noChangeAspect="1"/>
          </p:cNvPicPr>
          <p:nvPr/>
        </p:nvPicPr>
        <p:blipFill>
          <a:blip r:embed="rId2"/>
          <a:stretch>
            <a:fillRect/>
          </a:stretch>
        </p:blipFill>
        <p:spPr>
          <a:xfrm>
            <a:off x="10671977" y="1390519"/>
            <a:ext cx="5927736" cy="8472380"/>
          </a:xfrm>
          <a:prstGeom prst="rect">
            <a:avLst/>
          </a:prstGeom>
        </p:spPr>
      </p:pic>
    </p:spTree>
    <p:extLst>
      <p:ext uri="{BB962C8B-B14F-4D97-AF65-F5344CB8AC3E}">
        <p14:creationId xmlns:p14="http://schemas.microsoft.com/office/powerpoint/2010/main" val="3896868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52</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681876" y="761112"/>
            <a:ext cx="12006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ea typeface="+mn-lt"/>
                <a:cs typeface="+mn-lt"/>
              </a:rPr>
              <a:t>INPUT REPRESENTATION</a:t>
            </a:r>
            <a:endParaRPr lang="en-US" sz="5400">
              <a:solidFill>
                <a:srgbClr val="10B0C0"/>
              </a:solidFill>
              <a:latin typeface="Roboto Condensed Light"/>
            </a:endParaRPr>
          </a:p>
        </p:txBody>
      </p:sp>
      <p:sp>
        <p:nvSpPr>
          <p:cNvPr id="5" name="TextBox 4">
            <a:extLst>
              <a:ext uri="{FF2B5EF4-FFF2-40B4-BE49-F238E27FC236}">
                <a16:creationId xmlns:a16="http://schemas.microsoft.com/office/drawing/2014/main" id="{6B2F8430-D59F-424B-BB6B-779F8597075E}"/>
              </a:ext>
            </a:extLst>
          </p:cNvPr>
          <p:cNvSpPr txBox="1"/>
          <p:nvPr/>
        </p:nvSpPr>
        <p:spPr>
          <a:xfrm>
            <a:off x="685879" y="2976884"/>
            <a:ext cx="908929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3600">
                <a:ea typeface="+mn-lt"/>
                <a:cs typeface="+mn-lt"/>
              </a:rPr>
              <a:t>([SOS] S1 [EOS] S2 [EOS]) . </a:t>
            </a:r>
          </a:p>
          <a:p>
            <a:pPr>
              <a:buFont typeface="Arial"/>
              <a:buChar char="•"/>
            </a:pPr>
            <a:endParaRPr lang="en-US" sz="3600">
              <a:solidFill>
                <a:srgbClr val="10B0C0"/>
              </a:solidFill>
              <a:ea typeface="+mn-lt"/>
              <a:cs typeface="+mn-lt"/>
            </a:endParaRPr>
          </a:p>
          <a:p>
            <a:pPr>
              <a:buFont typeface="Arial"/>
              <a:buChar char="•"/>
            </a:pPr>
            <a:r>
              <a:rPr lang="en-US" sz="3600">
                <a:ea typeface="+mn-lt"/>
                <a:cs typeface="+mn-lt"/>
              </a:rPr>
              <a:t>Texts are tokenized to subword units by      WordPiece.</a:t>
            </a:r>
          </a:p>
          <a:p>
            <a:endParaRPr lang="en-US" sz="3600">
              <a:ea typeface="+mn-lt"/>
              <a:cs typeface="+mn-lt"/>
            </a:endParaRPr>
          </a:p>
          <a:p>
            <a:pPr>
              <a:buFont typeface="Arial"/>
              <a:buChar char="•"/>
            </a:pPr>
            <a:r>
              <a:rPr lang="en-US" sz="3600">
                <a:ea typeface="+mn-lt"/>
                <a:cs typeface="+mn-lt"/>
              </a:rPr>
              <a:t>Token embedding </a:t>
            </a:r>
            <a:endParaRPr lang="en-US" sz="3600"/>
          </a:p>
          <a:p>
            <a:pPr>
              <a:buFont typeface="Arial"/>
              <a:buChar char="•"/>
            </a:pPr>
            <a:endParaRPr lang="en-US" sz="3600">
              <a:ea typeface="+mn-lt"/>
              <a:cs typeface="+mn-lt"/>
            </a:endParaRPr>
          </a:p>
          <a:p>
            <a:pPr>
              <a:buFont typeface="Arial"/>
              <a:buChar char="•"/>
            </a:pPr>
            <a:r>
              <a:rPr lang="en-US" sz="3600">
                <a:ea typeface="+mn-lt"/>
                <a:cs typeface="+mn-lt"/>
              </a:rPr>
              <a:t>Segment embedding</a:t>
            </a:r>
            <a:endParaRPr lang="en-US">
              <a:ea typeface="+mn-lt"/>
              <a:cs typeface="+mn-lt"/>
            </a:endParaRPr>
          </a:p>
          <a:p>
            <a:endParaRPr lang="en-US" sz="3600">
              <a:ea typeface="+mn-lt"/>
              <a:cs typeface="+mn-lt"/>
            </a:endParaRPr>
          </a:p>
          <a:p>
            <a:pPr>
              <a:buFont typeface="Arial"/>
              <a:buChar char="•"/>
            </a:pPr>
            <a:r>
              <a:rPr lang="en-US" sz="3600">
                <a:ea typeface="+mn-lt"/>
                <a:cs typeface="+mn-lt"/>
              </a:rPr>
              <a:t>Positional embedding</a:t>
            </a:r>
            <a:endParaRPr lang="en-US"/>
          </a:p>
        </p:txBody>
      </p:sp>
      <p:pic>
        <p:nvPicPr>
          <p:cNvPr id="2" name="Picture 5" descr="A picture containing drawing&#10;&#10;Description automatically generated">
            <a:extLst>
              <a:ext uri="{FF2B5EF4-FFF2-40B4-BE49-F238E27FC236}">
                <a16:creationId xmlns:a16="http://schemas.microsoft.com/office/drawing/2014/main" id="{C5EEE2DD-C140-43CC-BFF2-FCE8946A5328}"/>
              </a:ext>
            </a:extLst>
          </p:cNvPr>
          <p:cNvPicPr>
            <a:picLocks noChangeAspect="1"/>
          </p:cNvPicPr>
          <p:nvPr/>
        </p:nvPicPr>
        <p:blipFill>
          <a:blip r:embed="rId2"/>
          <a:stretch>
            <a:fillRect/>
          </a:stretch>
        </p:blipFill>
        <p:spPr>
          <a:xfrm>
            <a:off x="10372197" y="1385366"/>
            <a:ext cx="7238621" cy="8326033"/>
          </a:xfrm>
          <a:prstGeom prst="rect">
            <a:avLst/>
          </a:prstGeom>
        </p:spPr>
      </p:pic>
    </p:spTree>
    <p:extLst>
      <p:ext uri="{BB962C8B-B14F-4D97-AF65-F5344CB8AC3E}">
        <p14:creationId xmlns:p14="http://schemas.microsoft.com/office/powerpoint/2010/main" val="3789763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53</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56820" y="476195"/>
            <a:ext cx="12006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rPr>
              <a:t>MULTI-LAYER TRANSFORMER</a:t>
            </a:r>
          </a:p>
        </p:txBody>
      </p:sp>
      <p:pic>
        <p:nvPicPr>
          <p:cNvPr id="2" name="Picture 5" descr="A close up of a sign&#10;&#10;Description automatically generated">
            <a:extLst>
              <a:ext uri="{FF2B5EF4-FFF2-40B4-BE49-F238E27FC236}">
                <a16:creationId xmlns:a16="http://schemas.microsoft.com/office/drawing/2014/main" id="{74EFDF5C-4A68-4B65-867A-65262E41572D}"/>
              </a:ext>
            </a:extLst>
          </p:cNvPr>
          <p:cNvPicPr>
            <a:picLocks noChangeAspect="1"/>
          </p:cNvPicPr>
          <p:nvPr/>
        </p:nvPicPr>
        <p:blipFill>
          <a:blip r:embed="rId2"/>
          <a:stretch>
            <a:fillRect/>
          </a:stretch>
        </p:blipFill>
        <p:spPr>
          <a:xfrm>
            <a:off x="1311846" y="2147841"/>
            <a:ext cx="14337584" cy="1962960"/>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B8A525D7-DF1E-4EE1-93C0-E88E5B1656B1}"/>
              </a:ext>
            </a:extLst>
          </p:cNvPr>
          <p:cNvPicPr>
            <a:picLocks noChangeAspect="1"/>
          </p:cNvPicPr>
          <p:nvPr/>
        </p:nvPicPr>
        <p:blipFill>
          <a:blip r:embed="rId3"/>
          <a:stretch>
            <a:fillRect/>
          </a:stretch>
        </p:blipFill>
        <p:spPr>
          <a:xfrm>
            <a:off x="1171840" y="4164425"/>
            <a:ext cx="14399835" cy="5086338"/>
          </a:xfrm>
          <a:prstGeom prst="rect">
            <a:avLst/>
          </a:prstGeom>
        </p:spPr>
      </p:pic>
    </p:spTree>
    <p:extLst>
      <p:ext uri="{BB962C8B-B14F-4D97-AF65-F5344CB8AC3E}">
        <p14:creationId xmlns:p14="http://schemas.microsoft.com/office/powerpoint/2010/main" val="3232322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54</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86798" y="911068"/>
            <a:ext cx="12006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ea typeface="+mn-lt"/>
                <a:cs typeface="+mn-lt"/>
              </a:rPr>
              <a:t>PRE-TRAINNING OBJECTIVES</a:t>
            </a:r>
            <a:endParaRPr lang="en-US"/>
          </a:p>
        </p:txBody>
      </p:sp>
      <p:sp>
        <p:nvSpPr>
          <p:cNvPr id="5" name="TextBox 4">
            <a:extLst>
              <a:ext uri="{FF2B5EF4-FFF2-40B4-BE49-F238E27FC236}">
                <a16:creationId xmlns:a16="http://schemas.microsoft.com/office/drawing/2014/main" id="{6B2F8430-D59F-424B-BB6B-779F8597075E}"/>
              </a:ext>
            </a:extLst>
          </p:cNvPr>
          <p:cNvSpPr txBox="1"/>
          <p:nvPr/>
        </p:nvSpPr>
        <p:spPr>
          <a:xfrm>
            <a:off x="790801" y="2572002"/>
            <a:ext cx="15609448"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ea typeface="+mn-lt"/>
                <a:cs typeface="+mn-lt"/>
              </a:rPr>
              <a:t>We randomly choose some WordPiece tokens in the input and replace them with special token [MASK]. Then, we feed their corresponding output vectors computed by the Transformer network into a softmax classifier to predict the masked token. </a:t>
            </a:r>
            <a:endParaRPr lang="en-US" sz="3600">
              <a:solidFill>
                <a:srgbClr val="595959"/>
              </a:solidFill>
              <a:ea typeface="+mn-lt"/>
              <a:cs typeface="+mn-lt"/>
            </a:endParaRPr>
          </a:p>
          <a:p>
            <a:pPr marL="571500" indent="-571500">
              <a:buFont typeface="Arial"/>
              <a:buChar char="•"/>
            </a:pPr>
            <a:endParaRPr lang="en-US" sz="3600">
              <a:solidFill>
                <a:srgbClr val="595959"/>
              </a:solidFill>
              <a:ea typeface="+mn-lt"/>
              <a:cs typeface="+mn-lt"/>
            </a:endParaRPr>
          </a:p>
          <a:p>
            <a:pPr marL="571500" indent="-571500">
              <a:buFont typeface="Arial"/>
              <a:buChar char="•"/>
            </a:pPr>
            <a:endParaRPr lang="en-US" sz="3600">
              <a:solidFill>
                <a:srgbClr val="595959"/>
              </a:solidFill>
              <a:ea typeface="+mn-lt"/>
              <a:cs typeface="+mn-lt"/>
            </a:endParaRPr>
          </a:p>
          <a:p>
            <a:pPr marL="571500" indent="-571500">
              <a:buFont typeface="Arial"/>
              <a:buChar char="•"/>
            </a:pPr>
            <a:r>
              <a:rPr lang="en-US" sz="3600">
                <a:ea typeface="+mn-lt"/>
                <a:cs typeface="+mn-lt"/>
              </a:rPr>
              <a:t>The parameters of UNILM are learned to minimize the cross-entropy loss computed using the predicted tokens and the original tokens . </a:t>
            </a:r>
            <a:endParaRPr lang="en-US" sz="3600"/>
          </a:p>
          <a:p>
            <a:pPr marL="571500" indent="-571500">
              <a:buFont typeface="Arial"/>
              <a:buChar char="•"/>
            </a:pPr>
            <a:endParaRPr lang="en-US" sz="3600"/>
          </a:p>
          <a:p>
            <a:pPr marL="571500" indent="-571500">
              <a:buFont typeface="Arial"/>
              <a:buChar char="•"/>
            </a:pPr>
            <a:endParaRPr lang="en-US" sz="3600"/>
          </a:p>
          <a:p>
            <a:pPr marL="571500" indent="-571500">
              <a:buFont typeface="Arial"/>
              <a:buChar char="•"/>
            </a:pPr>
            <a:r>
              <a:rPr lang="en-US" sz="3600">
                <a:ea typeface="+mn-lt"/>
                <a:cs typeface="+mn-lt"/>
              </a:rPr>
              <a:t>We pretrain UNILM using four cloze tasks designed for different language modeling objectives. </a:t>
            </a:r>
            <a:endParaRPr lang="en-US" sz="3600"/>
          </a:p>
        </p:txBody>
      </p:sp>
    </p:spTree>
    <p:extLst>
      <p:ext uri="{BB962C8B-B14F-4D97-AF65-F5344CB8AC3E}">
        <p14:creationId xmlns:p14="http://schemas.microsoft.com/office/powerpoint/2010/main" val="1802826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55</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56820" y="476195"/>
            <a:ext cx="136404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ea typeface="+mn-lt"/>
                <a:cs typeface="+mn-lt"/>
              </a:rPr>
              <a:t>PRE-TRAINNING OBJECTIVES - CONT</a:t>
            </a:r>
            <a:endParaRPr lang="en-US" sz="5400">
              <a:ea typeface="+mn-lt"/>
              <a:cs typeface="+mn-lt"/>
            </a:endParaRPr>
          </a:p>
        </p:txBody>
      </p:sp>
      <p:sp>
        <p:nvSpPr>
          <p:cNvPr id="5" name="TextBox 4">
            <a:extLst>
              <a:ext uri="{FF2B5EF4-FFF2-40B4-BE49-F238E27FC236}">
                <a16:creationId xmlns:a16="http://schemas.microsoft.com/office/drawing/2014/main" id="{6B2F8430-D59F-424B-BB6B-779F8597075E}"/>
              </a:ext>
            </a:extLst>
          </p:cNvPr>
          <p:cNvSpPr txBox="1"/>
          <p:nvPr/>
        </p:nvSpPr>
        <p:spPr>
          <a:xfrm>
            <a:off x="914683" y="2913401"/>
            <a:ext cx="661032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600" b="1">
                <a:ea typeface="+mn-lt"/>
                <a:cs typeface="+mn-lt"/>
              </a:rPr>
              <a:t>Unidirectional LM</a:t>
            </a:r>
            <a:endParaRPr lang="en-US" sz="3600"/>
          </a:p>
          <a:p>
            <a:pPr marL="457200" indent="-457200">
              <a:buFont typeface="Arial"/>
              <a:buChar char="•"/>
            </a:pPr>
            <a:endParaRPr lang="en-US" sz="3600" b="1">
              <a:ea typeface="+mn-lt"/>
              <a:cs typeface="+mn-lt"/>
            </a:endParaRPr>
          </a:p>
          <a:p>
            <a:pPr marL="457200" indent="-457200">
              <a:buFont typeface="Arial"/>
              <a:buChar char="•"/>
            </a:pPr>
            <a:endParaRPr lang="en-US" sz="3600" b="1">
              <a:ea typeface="+mn-lt"/>
              <a:cs typeface="+mn-lt"/>
            </a:endParaRPr>
          </a:p>
          <a:p>
            <a:pPr marL="457200" indent="-457200">
              <a:buFont typeface="Arial"/>
              <a:buChar char="•"/>
            </a:pPr>
            <a:endParaRPr lang="en-US" sz="3600" b="1">
              <a:ea typeface="+mn-lt"/>
              <a:cs typeface="+mn-lt"/>
            </a:endParaRPr>
          </a:p>
          <a:p>
            <a:pPr marL="457200" indent="-457200">
              <a:buFont typeface="Arial"/>
              <a:buChar char="•"/>
            </a:pPr>
            <a:r>
              <a:rPr lang="en-US" sz="3600" b="1">
                <a:ea typeface="+mn-lt"/>
                <a:cs typeface="+mn-lt"/>
              </a:rPr>
              <a:t>Bidirectional LM</a:t>
            </a:r>
            <a:r>
              <a:rPr lang="en-US" sz="3600">
                <a:ea typeface="+mn-lt"/>
                <a:cs typeface="+mn-lt"/>
              </a:rPr>
              <a:t> </a:t>
            </a:r>
          </a:p>
          <a:p>
            <a:pPr marL="457200" indent="-457200">
              <a:buFont typeface="Arial"/>
              <a:buChar char="•"/>
            </a:pPr>
            <a:endParaRPr lang="en-US" sz="3600">
              <a:ea typeface="+mn-lt"/>
              <a:cs typeface="+mn-lt"/>
            </a:endParaRPr>
          </a:p>
          <a:p>
            <a:pPr marL="457200" indent="-457200">
              <a:buFont typeface="Arial"/>
              <a:buChar char="•"/>
            </a:pPr>
            <a:endParaRPr lang="en-US" sz="3600">
              <a:ea typeface="+mn-lt"/>
              <a:cs typeface="+mn-lt"/>
            </a:endParaRPr>
          </a:p>
          <a:p>
            <a:endParaRPr lang="en-US" sz="3600">
              <a:ea typeface="+mn-lt"/>
              <a:cs typeface="+mn-lt"/>
            </a:endParaRPr>
          </a:p>
          <a:p>
            <a:pPr marL="457200" indent="-457200">
              <a:buFont typeface="Arial"/>
              <a:buChar char="•"/>
            </a:pPr>
            <a:r>
              <a:rPr lang="en-US" sz="3600" b="1">
                <a:ea typeface="+mn-lt"/>
                <a:cs typeface="+mn-lt"/>
              </a:rPr>
              <a:t>Sequence-to-Sequence LM</a:t>
            </a:r>
          </a:p>
        </p:txBody>
      </p:sp>
      <p:pic>
        <p:nvPicPr>
          <p:cNvPr id="2" name="Picture 5" descr="A close up of text on a white background&#10;&#10;Description automatically generated">
            <a:extLst>
              <a:ext uri="{FF2B5EF4-FFF2-40B4-BE49-F238E27FC236}">
                <a16:creationId xmlns:a16="http://schemas.microsoft.com/office/drawing/2014/main" id="{7DFE8EF3-1A48-4A28-AAB2-5F3664484B05}"/>
              </a:ext>
            </a:extLst>
          </p:cNvPr>
          <p:cNvPicPr>
            <a:picLocks noChangeAspect="1"/>
          </p:cNvPicPr>
          <p:nvPr/>
        </p:nvPicPr>
        <p:blipFill>
          <a:blip r:embed="rId2"/>
          <a:stretch>
            <a:fillRect/>
          </a:stretch>
        </p:blipFill>
        <p:spPr>
          <a:xfrm>
            <a:off x="9053177" y="1386237"/>
            <a:ext cx="7973076" cy="8399268"/>
          </a:xfrm>
          <a:prstGeom prst="rect">
            <a:avLst/>
          </a:prstGeom>
        </p:spPr>
      </p:pic>
    </p:spTree>
    <p:extLst>
      <p:ext uri="{BB962C8B-B14F-4D97-AF65-F5344CB8AC3E}">
        <p14:creationId xmlns:p14="http://schemas.microsoft.com/office/powerpoint/2010/main" val="1161753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56</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56820" y="476195"/>
            <a:ext cx="120063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ea typeface="+mn-lt"/>
                <a:cs typeface="+mn-lt"/>
              </a:rPr>
              <a:t>PRE-TRAINNING SETUP</a:t>
            </a:r>
            <a:endParaRPr lang="en-US" sz="5400">
              <a:solidFill>
                <a:srgbClr val="10B0C0"/>
              </a:solidFill>
              <a:latin typeface="Roboto Condensed Light"/>
            </a:endParaRPr>
          </a:p>
        </p:txBody>
      </p:sp>
      <p:sp>
        <p:nvSpPr>
          <p:cNvPr id="5" name="TextBox 4">
            <a:extLst>
              <a:ext uri="{FF2B5EF4-FFF2-40B4-BE49-F238E27FC236}">
                <a16:creationId xmlns:a16="http://schemas.microsoft.com/office/drawing/2014/main" id="{6B2F8430-D59F-424B-BB6B-779F8597075E}"/>
              </a:ext>
            </a:extLst>
          </p:cNvPr>
          <p:cNvSpPr txBox="1"/>
          <p:nvPr/>
        </p:nvSpPr>
        <p:spPr>
          <a:xfrm>
            <a:off x="899694" y="2343567"/>
            <a:ext cx="15903421"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4000">
                <a:ea typeface="+mn-lt"/>
                <a:cs typeface="+mn-lt"/>
              </a:rPr>
              <a:t>The overall training objective the sum of different types of LM objectives .</a:t>
            </a:r>
            <a:endParaRPr lang="en-US" sz="4000"/>
          </a:p>
          <a:p>
            <a:pPr marL="457200" indent="-457200">
              <a:buFont typeface="Arial"/>
              <a:buChar char="•"/>
            </a:pPr>
            <a:r>
              <a:rPr lang="en-US" sz="4000">
                <a:ea typeface="+mn-lt"/>
                <a:cs typeface="+mn-lt"/>
              </a:rPr>
              <a:t>1/3 of the time we use the bidirectional LM objective.</a:t>
            </a:r>
          </a:p>
          <a:p>
            <a:pPr marL="457200" indent="-457200">
              <a:buFont typeface="Arial"/>
              <a:buChar char="•"/>
            </a:pPr>
            <a:r>
              <a:rPr lang="en-US" sz="4000">
                <a:ea typeface="+mn-lt"/>
                <a:cs typeface="+mn-lt"/>
              </a:rPr>
              <a:t>1/3 of the time we employ the sequence-to-sequence LM objective.</a:t>
            </a:r>
          </a:p>
          <a:p>
            <a:pPr marL="457200" indent="-457200">
              <a:buFont typeface="Arial"/>
              <a:buChar char="•"/>
            </a:pPr>
            <a:r>
              <a:rPr lang="en-US" sz="4000">
                <a:ea typeface="+mn-lt"/>
                <a:cs typeface="+mn-lt"/>
              </a:rPr>
              <a:t>1/6 of the time we employ the left-to-right LM objective.</a:t>
            </a:r>
            <a:endParaRPr lang="en-US" sz="4000"/>
          </a:p>
          <a:p>
            <a:pPr marL="457200" indent="-457200">
              <a:buFont typeface="Arial"/>
              <a:buChar char="•"/>
            </a:pPr>
            <a:r>
              <a:rPr lang="en-US" sz="4000">
                <a:ea typeface="+mn-lt"/>
                <a:cs typeface="+mn-lt"/>
              </a:rPr>
              <a:t>1/6 of the time we employ the right-to-left LM objective.</a:t>
            </a:r>
            <a:endParaRPr lang="en-US" sz="4000">
              <a:solidFill>
                <a:srgbClr val="10B0C0"/>
              </a:solidFill>
              <a:ea typeface="+mn-lt"/>
              <a:cs typeface="+mn-lt"/>
            </a:endParaRPr>
          </a:p>
          <a:p>
            <a:pPr marL="457200" indent="-457200">
              <a:buFont typeface="Arial"/>
              <a:buChar char="•"/>
            </a:pPr>
            <a:endParaRPr lang="en-US" sz="4000">
              <a:solidFill>
                <a:srgbClr val="595959"/>
              </a:solidFill>
              <a:ea typeface="+mn-lt"/>
              <a:cs typeface="+mn-lt"/>
            </a:endParaRPr>
          </a:p>
          <a:p>
            <a:endParaRPr lang="en-US" sz="4000">
              <a:solidFill>
                <a:srgbClr val="595959"/>
              </a:solidFill>
              <a:ea typeface="+mn-lt"/>
              <a:cs typeface="+mn-lt"/>
            </a:endParaRPr>
          </a:p>
          <a:p>
            <a:pPr marL="457200" indent="-457200">
              <a:buFont typeface="Arial"/>
              <a:buChar char="•"/>
            </a:pPr>
            <a:r>
              <a:rPr lang="en-US" sz="4000" b="1">
                <a:solidFill>
                  <a:srgbClr val="10B0C0"/>
                </a:solidFill>
                <a:ea typeface="+mn-lt"/>
                <a:cs typeface="+mn-lt"/>
              </a:rPr>
              <a:t>UNILM is initialized by BERT-LARGE, and then pre-trained using English Wikipedia and BookCorpus .</a:t>
            </a:r>
            <a:endParaRPr lang="en-US" sz="4000">
              <a:solidFill>
                <a:srgbClr val="10B0C0"/>
              </a:solidFill>
            </a:endParaRPr>
          </a:p>
        </p:txBody>
      </p:sp>
    </p:spTree>
    <p:extLst>
      <p:ext uri="{BB962C8B-B14F-4D97-AF65-F5344CB8AC3E}">
        <p14:creationId xmlns:p14="http://schemas.microsoft.com/office/powerpoint/2010/main" val="1355028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smtClean="0"/>
              <a:pPr/>
              <a:t>57</a:t>
            </a:fld>
            <a:endParaRPr lang="en-US"/>
          </a:p>
        </p:txBody>
      </p:sp>
      <p:sp>
        <p:nvSpPr>
          <p:cNvPr id="4" name="TextBox 3">
            <a:extLst>
              <a:ext uri="{FF2B5EF4-FFF2-40B4-BE49-F238E27FC236}">
                <a16:creationId xmlns:a16="http://schemas.microsoft.com/office/drawing/2014/main" id="{7D8DB053-6DAF-4185-A6CA-CA3B9F878F82}"/>
              </a:ext>
            </a:extLst>
          </p:cNvPr>
          <p:cNvSpPr txBox="1"/>
          <p:nvPr/>
        </p:nvSpPr>
        <p:spPr>
          <a:xfrm>
            <a:off x="756820" y="476195"/>
            <a:ext cx="150566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10B0C0"/>
                </a:solidFill>
                <a:latin typeface="Roboto Condensed Light"/>
              </a:rPr>
              <a:t>FINE-TUNING FOR QUESTION GENERATION</a:t>
            </a:r>
          </a:p>
        </p:txBody>
      </p:sp>
      <p:sp>
        <p:nvSpPr>
          <p:cNvPr id="5" name="TextBox 4">
            <a:extLst>
              <a:ext uri="{FF2B5EF4-FFF2-40B4-BE49-F238E27FC236}">
                <a16:creationId xmlns:a16="http://schemas.microsoft.com/office/drawing/2014/main" id="{6B2F8430-D59F-424B-BB6B-779F8597075E}"/>
              </a:ext>
            </a:extLst>
          </p:cNvPr>
          <p:cNvSpPr txBox="1"/>
          <p:nvPr/>
        </p:nvSpPr>
        <p:spPr>
          <a:xfrm>
            <a:off x="959082" y="2291993"/>
            <a:ext cx="15858454"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a:ea typeface="+mn-lt"/>
                <a:cs typeface="+mn-lt"/>
              </a:rPr>
              <a:t>DATASET : we used the inverted  </a:t>
            </a:r>
            <a:r>
              <a:rPr lang="en-US" sz="4000">
                <a:solidFill>
                  <a:srgbClr val="10B0C0"/>
                </a:solidFill>
                <a:ea typeface="+mn-lt"/>
                <a:cs typeface="+mn-lt"/>
              </a:rPr>
              <a:t>SQuAD </a:t>
            </a:r>
            <a:r>
              <a:rPr lang="en-US" sz="4000">
                <a:ea typeface="+mn-lt"/>
                <a:cs typeface="+mn-lt"/>
              </a:rPr>
              <a:t>dataset. </a:t>
            </a:r>
            <a:endParaRPr lang="en-US" sz="4000">
              <a:solidFill>
                <a:srgbClr val="595959"/>
              </a:solidFill>
              <a:ea typeface="+mn-lt"/>
              <a:cs typeface="+mn-lt"/>
            </a:endParaRPr>
          </a:p>
          <a:p>
            <a:pPr marL="571500" indent="-571500">
              <a:buFont typeface="Arial"/>
              <a:buChar char="•"/>
            </a:pPr>
            <a:endParaRPr lang="en-US" sz="4000"/>
          </a:p>
          <a:p>
            <a:pPr marL="571500" indent="-571500">
              <a:buFont typeface="Arial"/>
              <a:buChar char="•"/>
            </a:pPr>
            <a:endParaRPr lang="en-US" sz="4000">
              <a:ea typeface="+mn-lt"/>
              <a:cs typeface="+mn-lt"/>
            </a:endParaRPr>
          </a:p>
          <a:p>
            <a:pPr marL="571500" indent="-571500">
              <a:buFont typeface="Arial"/>
              <a:buChar char="•"/>
            </a:pPr>
            <a:r>
              <a:rPr lang="en-US" sz="4000">
                <a:ea typeface="+mn-lt"/>
                <a:cs typeface="+mn-lt"/>
              </a:rPr>
              <a:t>The question generation task is formulated as a sequence-to-sequence problem  “</a:t>
            </a:r>
            <a:r>
              <a:rPr lang="en-US" sz="4000">
                <a:solidFill>
                  <a:srgbClr val="10B0C0"/>
                </a:solidFill>
                <a:ea typeface="+mn-lt"/>
                <a:cs typeface="+mn-lt"/>
              </a:rPr>
              <a:t>[SOS] text [EOS] question [EOS]</a:t>
            </a:r>
            <a:r>
              <a:rPr lang="en-US" sz="4000">
                <a:ea typeface="+mn-lt"/>
                <a:cs typeface="+mn-lt"/>
              </a:rPr>
              <a:t>” . </a:t>
            </a:r>
            <a:br>
              <a:rPr lang="en-US" sz="4000"/>
            </a:br>
            <a:endParaRPr lang="en-US" sz="4000"/>
          </a:p>
          <a:p>
            <a:pPr marL="571500" indent="-571500">
              <a:buFont typeface="Arial"/>
              <a:buChar char="•"/>
            </a:pPr>
            <a:r>
              <a:rPr lang="en-US" sz="4000">
                <a:solidFill>
                  <a:srgbClr val="10B0C0"/>
                </a:solidFill>
                <a:ea typeface="+mn-lt"/>
                <a:cs typeface="+mn-lt"/>
              </a:rPr>
              <a:t>The model is fine-tuned by masking some percentage of tokens in the target sequence at random and learning to recover the masked words. </a:t>
            </a:r>
            <a:endParaRPr lang="en-US" sz="4000">
              <a:solidFill>
                <a:srgbClr val="10B0C0"/>
              </a:solidFill>
            </a:endParaRPr>
          </a:p>
          <a:p>
            <a:pPr marL="571500" indent="-571500">
              <a:buFont typeface="Arial"/>
              <a:buChar char="•"/>
            </a:pPr>
            <a:r>
              <a:rPr lang="en-US" sz="4000">
                <a:ea typeface="+mn-lt"/>
                <a:cs typeface="+mn-lt"/>
              </a:rPr>
              <a:t>The training objective is to maximize the likelihood of masked tokens given context.</a:t>
            </a:r>
          </a:p>
        </p:txBody>
      </p:sp>
    </p:spTree>
    <p:extLst>
      <p:ext uri="{BB962C8B-B14F-4D97-AF65-F5344CB8AC3E}">
        <p14:creationId xmlns:p14="http://schemas.microsoft.com/office/powerpoint/2010/main" val="1960604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a:lstStyle/>
          <a:p>
            <a:r>
              <a:rPr lang="en-US"/>
              <a:t>INTERFACING MODEL &amp; TEXT TO SPEECH</a:t>
            </a:r>
          </a:p>
        </p:txBody>
      </p:sp>
    </p:spTree>
    <p:extLst>
      <p:ext uri="{BB962C8B-B14F-4D97-AF65-F5344CB8AC3E}">
        <p14:creationId xmlns:p14="http://schemas.microsoft.com/office/powerpoint/2010/main" val="3003216185"/>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8DB053-6DAF-4185-A6CA-CA3B9F878F82}"/>
              </a:ext>
            </a:extLst>
          </p:cNvPr>
          <p:cNvSpPr txBox="1"/>
          <p:nvPr/>
        </p:nvSpPr>
        <p:spPr>
          <a:xfrm>
            <a:off x="9430095" y="1993151"/>
            <a:ext cx="8399077" cy="2790310"/>
          </a:xfrm>
          <a:prstGeom prst="rect">
            <a:avLst/>
          </a:prstGeom>
        </p:spPr>
        <p:txBody>
          <a:bodyPr rot="0" spcFirstLastPara="0" vertOverflow="overflow" horzOverflow="overflow" vert="horz" lIns="163275" tIns="81638" rIns="163275" bIns="81638" numCol="1" spcCol="0" rtlCol="0" fromWordArt="0" anchor="b" anchorCtr="0" forceAA="0" compatLnSpc="1">
            <a:prstTxWarp prst="textNoShape">
              <a:avLst/>
            </a:prstTxWarp>
            <a:normAutofit/>
          </a:bodyPr>
          <a:lstStyle/>
          <a:p>
            <a:pPr>
              <a:spcAft>
                <a:spcPts val="600"/>
              </a:spcAft>
            </a:pPr>
            <a:r>
              <a:rPr lang="en-US" sz="5400" spc="600">
                <a:solidFill>
                  <a:schemeClr val="accent1"/>
                </a:solidFill>
                <a:latin typeface="+mj-lt"/>
              </a:rPr>
              <a:t>Cloud Computing</a:t>
            </a:r>
          </a:p>
        </p:txBody>
      </p:sp>
      <p:sp>
        <p:nvSpPr>
          <p:cNvPr id="5" name="TextBox 4">
            <a:extLst>
              <a:ext uri="{FF2B5EF4-FFF2-40B4-BE49-F238E27FC236}">
                <a16:creationId xmlns:a16="http://schemas.microsoft.com/office/drawing/2014/main" id="{6B2F8430-D59F-424B-BB6B-779F8597075E}"/>
              </a:ext>
            </a:extLst>
          </p:cNvPr>
          <p:cNvSpPr txBox="1"/>
          <p:nvPr/>
        </p:nvSpPr>
        <p:spPr>
          <a:xfrm>
            <a:off x="9430095" y="4905010"/>
            <a:ext cx="8399076" cy="3523856"/>
          </a:xfrm>
          <a:prstGeom prst="rect">
            <a:avLst/>
          </a:prstGeom>
        </p:spPr>
        <p:txBody>
          <a:bodyPr rot="0" spcFirstLastPara="0" vertOverflow="overflow" horzOverflow="overflow" vert="horz" lIns="163275" tIns="81638" rIns="163275" bIns="81638" numCol="1" spcCol="0" rtlCol="0" fromWordArt="0" anchor="t" anchorCtr="0" forceAA="0" compatLnSpc="1">
            <a:prstTxWarp prst="textNoShape">
              <a:avLst/>
            </a:prstTxWarp>
            <a:noAutofit/>
          </a:bodyPr>
          <a:lstStyle/>
          <a:p>
            <a:pPr>
              <a:lnSpc>
                <a:spcPct val="120000"/>
              </a:lnSpc>
              <a:spcBef>
                <a:spcPct val="20000"/>
              </a:spcBef>
            </a:pPr>
            <a:r>
              <a:rPr lang="en-US"/>
              <a:t>A term referring to the computer resources and systems available on demand via the network, which can provide several integrated computer services without being restricted to local resources for the purpose of facilitating the user.</a:t>
            </a:r>
          </a:p>
        </p:txBody>
      </p:sp>
      <p:pic>
        <p:nvPicPr>
          <p:cNvPr id="2" name="Picture 5" descr="A close up of text on a white background&#10;&#10;Description automatically generated">
            <a:extLst>
              <a:ext uri="{FF2B5EF4-FFF2-40B4-BE49-F238E27FC236}">
                <a16:creationId xmlns:a16="http://schemas.microsoft.com/office/drawing/2014/main" id="{E1ADC9B9-98DE-441C-AC08-29EED63AA48D}"/>
              </a:ext>
            </a:extLst>
          </p:cNvPr>
          <p:cNvPicPr>
            <a:picLocks noChangeAspect="1"/>
          </p:cNvPicPr>
          <p:nvPr/>
        </p:nvPicPr>
        <p:blipFill>
          <a:blip r:embed="rId2"/>
          <a:stretch>
            <a:fillRect/>
          </a:stretch>
        </p:blipFill>
        <p:spPr>
          <a:xfrm>
            <a:off x="547136" y="1945782"/>
            <a:ext cx="8730970" cy="6395436"/>
          </a:xfrm>
          <a:prstGeom prst="rect">
            <a:avLst/>
          </a:prstGeom>
          <a:noFill/>
        </p:spPr>
      </p:pic>
    </p:spTree>
    <p:extLst>
      <p:ext uri="{BB962C8B-B14F-4D97-AF65-F5344CB8AC3E}">
        <p14:creationId xmlns:p14="http://schemas.microsoft.com/office/powerpoint/2010/main" val="234899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a:lstStyle/>
          <a:p>
            <a:r>
              <a:rPr lang="en-US"/>
              <a:t>SPEECH TO TEXT</a:t>
            </a:r>
          </a:p>
        </p:txBody>
      </p:sp>
    </p:spTree>
    <p:extLst>
      <p:ext uri="{BB962C8B-B14F-4D97-AF65-F5344CB8AC3E}">
        <p14:creationId xmlns:p14="http://schemas.microsoft.com/office/powerpoint/2010/main" val="882697285"/>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8DB053-6DAF-4185-A6CA-CA3B9F878F82}"/>
              </a:ext>
            </a:extLst>
          </p:cNvPr>
          <p:cNvSpPr txBox="1"/>
          <p:nvPr/>
        </p:nvSpPr>
        <p:spPr>
          <a:xfrm>
            <a:off x="9430095" y="1993151"/>
            <a:ext cx="8399077" cy="2790310"/>
          </a:xfrm>
          <a:prstGeom prst="rect">
            <a:avLst/>
          </a:prstGeom>
        </p:spPr>
        <p:txBody>
          <a:bodyPr rot="0" spcFirstLastPara="0" vertOverflow="overflow" horzOverflow="overflow" vert="horz" lIns="163275" tIns="81638" rIns="163275" bIns="81638" numCol="1" spcCol="0" rtlCol="0" fromWordArt="0" anchor="b" anchorCtr="0" forceAA="0" compatLnSpc="1">
            <a:prstTxWarp prst="textNoShape">
              <a:avLst/>
            </a:prstTxWarp>
            <a:normAutofit/>
          </a:bodyPr>
          <a:lstStyle/>
          <a:p>
            <a:pPr>
              <a:spcAft>
                <a:spcPts val="600"/>
              </a:spcAft>
            </a:pPr>
            <a:r>
              <a:rPr lang="en-US" sz="5400" spc="600">
                <a:solidFill>
                  <a:schemeClr val="accent1"/>
                </a:solidFill>
                <a:latin typeface="+mj-lt"/>
              </a:rPr>
              <a:t>Google Cloud  </a:t>
            </a:r>
          </a:p>
        </p:txBody>
      </p:sp>
      <p:sp>
        <p:nvSpPr>
          <p:cNvPr id="5" name="TextBox 4">
            <a:extLst>
              <a:ext uri="{FF2B5EF4-FFF2-40B4-BE49-F238E27FC236}">
                <a16:creationId xmlns:a16="http://schemas.microsoft.com/office/drawing/2014/main" id="{6B2F8430-D59F-424B-BB6B-779F8597075E}"/>
              </a:ext>
            </a:extLst>
          </p:cNvPr>
          <p:cNvSpPr txBox="1"/>
          <p:nvPr/>
        </p:nvSpPr>
        <p:spPr>
          <a:xfrm>
            <a:off x="9430095" y="4905010"/>
            <a:ext cx="8399076" cy="3523856"/>
          </a:xfrm>
          <a:prstGeom prst="rect">
            <a:avLst/>
          </a:prstGeom>
        </p:spPr>
        <p:txBody>
          <a:bodyPr rot="0" spcFirstLastPara="0" vertOverflow="overflow" horzOverflow="overflow" vert="horz" lIns="163275" tIns="81638" rIns="163275" bIns="81638" numCol="1" spcCol="0" rtlCol="0" fromWordArt="0" anchor="t" anchorCtr="0" forceAA="0" compatLnSpc="1">
            <a:prstTxWarp prst="textNoShape">
              <a:avLst/>
            </a:prstTxWarp>
            <a:noAutofit/>
          </a:bodyPr>
          <a:lstStyle/>
          <a:p>
            <a:pPr>
              <a:lnSpc>
                <a:spcPct val="110000"/>
              </a:lnSpc>
              <a:spcBef>
                <a:spcPct val="20000"/>
              </a:spcBef>
            </a:pPr>
            <a:r>
              <a:rPr lang="en-US" sz="2800"/>
              <a:t>computers and hard disk drives, and virtual</a:t>
            </a:r>
          </a:p>
          <a:p>
            <a:pPr>
              <a:lnSpc>
                <a:spcPct val="110000"/>
              </a:lnSpc>
              <a:spcBef>
                <a:spcPct val="20000"/>
              </a:spcBef>
            </a:pPr>
            <a:r>
              <a:rPr lang="en-US" sz="2800"/>
              <a:t>resources, such as virtual machines (VMs).</a:t>
            </a:r>
          </a:p>
          <a:p>
            <a:pPr>
              <a:lnSpc>
                <a:spcPct val="110000"/>
              </a:lnSpc>
              <a:spcBef>
                <a:spcPct val="20000"/>
              </a:spcBef>
            </a:pPr>
            <a:r>
              <a:rPr lang="en-US" sz="2800"/>
              <a:t>This distribution of resources provides several benefits, including redundancy in case of failure and</a:t>
            </a:r>
          </a:p>
          <a:p>
            <a:pPr>
              <a:lnSpc>
                <a:spcPct val="110000"/>
              </a:lnSpc>
              <a:spcBef>
                <a:spcPct val="20000"/>
              </a:spcBef>
            </a:pPr>
            <a:r>
              <a:rPr lang="en-US" sz="2800"/>
              <a:t>reduced latency by locating resources closer to clients. This distribution also introduces some rules about</a:t>
            </a:r>
          </a:p>
          <a:p>
            <a:pPr>
              <a:lnSpc>
                <a:spcPct val="110000"/>
              </a:lnSpc>
              <a:spcBef>
                <a:spcPct val="20000"/>
              </a:spcBef>
            </a:pPr>
            <a:r>
              <a:rPr lang="en-US" sz="2800"/>
              <a:t>how resources can be used together.</a:t>
            </a:r>
          </a:p>
          <a:p>
            <a:pPr>
              <a:lnSpc>
                <a:spcPct val="110000"/>
              </a:lnSpc>
              <a:spcBef>
                <a:spcPct val="20000"/>
              </a:spcBef>
            </a:pPr>
            <a:endParaRPr lang="en-US" sz="2000"/>
          </a:p>
        </p:txBody>
      </p:sp>
      <p:pic>
        <p:nvPicPr>
          <p:cNvPr id="6" name="Picture 6" descr="A close up of a logo&#10;&#10;Description automatically generated">
            <a:extLst>
              <a:ext uri="{FF2B5EF4-FFF2-40B4-BE49-F238E27FC236}">
                <a16:creationId xmlns:a16="http://schemas.microsoft.com/office/drawing/2014/main" id="{4DB29113-85D5-441D-97C1-0591B731271B}"/>
              </a:ext>
            </a:extLst>
          </p:cNvPr>
          <p:cNvPicPr>
            <a:picLocks noChangeAspect="1"/>
          </p:cNvPicPr>
          <p:nvPr/>
        </p:nvPicPr>
        <p:blipFill>
          <a:blip r:embed="rId2"/>
          <a:stretch>
            <a:fillRect/>
          </a:stretch>
        </p:blipFill>
        <p:spPr>
          <a:xfrm>
            <a:off x="497059" y="607706"/>
            <a:ext cx="8730970" cy="5042134"/>
          </a:xfrm>
          <a:prstGeom prst="rect">
            <a:avLst/>
          </a:prstGeom>
          <a:noFill/>
        </p:spPr>
      </p:pic>
    </p:spTree>
    <p:extLst>
      <p:ext uri="{BB962C8B-B14F-4D97-AF65-F5344CB8AC3E}">
        <p14:creationId xmlns:p14="http://schemas.microsoft.com/office/powerpoint/2010/main" val="3146749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dirty="0" smtClean="0"/>
              <a:pPr/>
              <a:t>61</a:t>
            </a:fld>
            <a:endParaRPr lang="en-US" dirty="0"/>
          </a:p>
        </p:txBody>
      </p:sp>
      <p:sp>
        <p:nvSpPr>
          <p:cNvPr id="4" name="TextBox 3">
            <a:extLst>
              <a:ext uri="{FF2B5EF4-FFF2-40B4-BE49-F238E27FC236}">
                <a16:creationId xmlns:a16="http://schemas.microsoft.com/office/drawing/2014/main" id="{7D8DB053-6DAF-4185-A6CA-CA3B9F878F82}"/>
              </a:ext>
            </a:extLst>
          </p:cNvPr>
          <p:cNvSpPr txBox="1"/>
          <p:nvPr/>
        </p:nvSpPr>
        <p:spPr>
          <a:xfrm>
            <a:off x="1500170" y="2771642"/>
            <a:ext cx="169256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latin typeface="Roboto Condensed Light"/>
              </a:rPr>
              <a:t>       App Engine            VS          Compute Engine</a:t>
            </a:r>
          </a:p>
        </p:txBody>
      </p:sp>
      <p:sp>
        <p:nvSpPr>
          <p:cNvPr id="5" name="TextBox 4">
            <a:extLst>
              <a:ext uri="{FF2B5EF4-FFF2-40B4-BE49-F238E27FC236}">
                <a16:creationId xmlns:a16="http://schemas.microsoft.com/office/drawing/2014/main" id="{6B2F8430-D59F-424B-BB6B-779F8597075E}"/>
              </a:ext>
            </a:extLst>
          </p:cNvPr>
          <p:cNvSpPr txBox="1"/>
          <p:nvPr/>
        </p:nvSpPr>
        <p:spPr>
          <a:xfrm>
            <a:off x="747024" y="1846632"/>
            <a:ext cx="158584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a:p>
        </p:txBody>
      </p:sp>
      <p:pic>
        <p:nvPicPr>
          <p:cNvPr id="2" name="Picture 5" descr="A close up of a device&#10;&#10;Description automatically generated">
            <a:extLst>
              <a:ext uri="{FF2B5EF4-FFF2-40B4-BE49-F238E27FC236}">
                <a16:creationId xmlns:a16="http://schemas.microsoft.com/office/drawing/2014/main" id="{248EDC0E-21E7-4EE8-A070-1441EDCAC48A}"/>
              </a:ext>
            </a:extLst>
          </p:cNvPr>
          <p:cNvPicPr>
            <a:picLocks noChangeAspect="1"/>
          </p:cNvPicPr>
          <p:nvPr/>
        </p:nvPicPr>
        <p:blipFill>
          <a:blip r:embed="rId2"/>
          <a:stretch>
            <a:fillRect/>
          </a:stretch>
        </p:blipFill>
        <p:spPr>
          <a:xfrm>
            <a:off x="163554" y="4049656"/>
            <a:ext cx="10070270" cy="4865708"/>
          </a:xfrm>
          <a:prstGeom prst="rect">
            <a:avLst/>
          </a:prstGeom>
        </p:spPr>
      </p:pic>
      <p:pic>
        <p:nvPicPr>
          <p:cNvPr id="6" name="Picture 6" descr="A picture containing toy&#10;&#10;Description automatically generated">
            <a:extLst>
              <a:ext uri="{FF2B5EF4-FFF2-40B4-BE49-F238E27FC236}">
                <a16:creationId xmlns:a16="http://schemas.microsoft.com/office/drawing/2014/main" id="{0A3F9C6D-8DCA-41E8-83CD-402986CF0D4E}"/>
              </a:ext>
            </a:extLst>
          </p:cNvPr>
          <p:cNvPicPr>
            <a:picLocks noChangeAspect="1"/>
          </p:cNvPicPr>
          <p:nvPr/>
        </p:nvPicPr>
        <p:blipFill>
          <a:blip r:embed="rId3"/>
          <a:stretch>
            <a:fillRect/>
          </a:stretch>
        </p:blipFill>
        <p:spPr>
          <a:xfrm>
            <a:off x="10995227" y="4863558"/>
            <a:ext cx="6842006" cy="3939291"/>
          </a:xfrm>
          <a:prstGeom prst="rect">
            <a:avLst/>
          </a:prstGeom>
        </p:spPr>
      </p:pic>
    </p:spTree>
    <p:extLst>
      <p:ext uri="{BB962C8B-B14F-4D97-AF65-F5344CB8AC3E}">
        <p14:creationId xmlns:p14="http://schemas.microsoft.com/office/powerpoint/2010/main" val="1877958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3BAA9-24C9-4387-A428-AB64461F81FF}"/>
              </a:ext>
            </a:extLst>
          </p:cNvPr>
          <p:cNvSpPr>
            <a:spLocks noGrp="1"/>
          </p:cNvSpPr>
          <p:nvPr>
            <p:ph type="sldNum" sz="quarter" idx="11"/>
          </p:nvPr>
        </p:nvSpPr>
        <p:spPr>
          <a:xfrm>
            <a:off x="17371930" y="9591367"/>
            <a:ext cx="907291" cy="547688"/>
          </a:xfrm>
        </p:spPr>
        <p:txBody>
          <a:bodyPr vert="horz" lIns="163275" tIns="81638" rIns="163275" bIns="81638" rtlCol="0" anchor="ctr">
            <a:normAutofit/>
          </a:bodyPr>
          <a:lstStyle/>
          <a:p>
            <a:pPr>
              <a:lnSpc>
                <a:spcPct val="90000"/>
              </a:lnSpc>
              <a:spcAft>
                <a:spcPts val="600"/>
              </a:spcAft>
            </a:pPr>
            <a:fld id="{387164BF-D67A-46C0-81D2-5BAF67C00C80}" type="slidenum">
              <a:rPr lang="en-US" sz="2700" dirty="0" smtClean="0"/>
              <a:pPr>
                <a:lnSpc>
                  <a:spcPct val="90000"/>
                </a:lnSpc>
                <a:spcAft>
                  <a:spcPts val="600"/>
                </a:spcAft>
              </a:pPr>
              <a:t>62</a:t>
            </a:fld>
            <a:endParaRPr lang="en-US" sz="2700" dirty="0"/>
          </a:p>
        </p:txBody>
      </p:sp>
      <p:sp>
        <p:nvSpPr>
          <p:cNvPr id="4" name="TextBox 3">
            <a:extLst>
              <a:ext uri="{FF2B5EF4-FFF2-40B4-BE49-F238E27FC236}">
                <a16:creationId xmlns:a16="http://schemas.microsoft.com/office/drawing/2014/main" id="{D5C41440-F6FB-4690-B4B3-4177498A978A}"/>
              </a:ext>
            </a:extLst>
          </p:cNvPr>
          <p:cNvSpPr txBox="1"/>
          <p:nvPr/>
        </p:nvSpPr>
        <p:spPr>
          <a:xfrm>
            <a:off x="9430095" y="1993151"/>
            <a:ext cx="8399077" cy="2790310"/>
          </a:xfrm>
          <a:prstGeom prst="rect">
            <a:avLst/>
          </a:prstGeom>
        </p:spPr>
        <p:txBody>
          <a:bodyPr rot="0" spcFirstLastPara="0" vertOverflow="overflow" horzOverflow="overflow" vert="horz" lIns="163275" tIns="81638" rIns="163275" bIns="81638" numCol="1" spcCol="0" rtlCol="0" fromWordArt="0" anchor="b" anchorCtr="0" forceAA="0" compatLnSpc="1">
            <a:prstTxWarp prst="textNoShape">
              <a:avLst/>
            </a:prstTxWarp>
            <a:normAutofit/>
          </a:bodyPr>
          <a:lstStyle/>
          <a:p>
            <a:pPr>
              <a:spcAft>
                <a:spcPts val="600"/>
              </a:spcAft>
            </a:pPr>
            <a:r>
              <a:rPr lang="en-US" sz="5400" spc="600" dirty="0">
                <a:solidFill>
                  <a:schemeClr val="accent1"/>
                </a:solidFill>
                <a:latin typeface="+mj-lt"/>
              </a:rPr>
              <a:t>Why to choose Compute Engine?</a:t>
            </a:r>
          </a:p>
        </p:txBody>
      </p:sp>
      <p:sp>
        <p:nvSpPr>
          <p:cNvPr id="10" name="Text Placeholder 4">
            <a:extLst>
              <a:ext uri="{FF2B5EF4-FFF2-40B4-BE49-F238E27FC236}">
                <a16:creationId xmlns:a16="http://schemas.microsoft.com/office/drawing/2014/main" id="{9B7DE081-B4E0-45C1-A03C-9A7D991FF4BB}"/>
              </a:ext>
            </a:extLst>
          </p:cNvPr>
          <p:cNvSpPr>
            <a:spLocks noGrp="1"/>
          </p:cNvSpPr>
          <p:nvPr>
            <p:ph type="body" sz="quarter" idx="20"/>
          </p:nvPr>
        </p:nvSpPr>
        <p:spPr>
          <a:xfrm>
            <a:off x="9430095" y="4905010"/>
            <a:ext cx="8399076" cy="3523856"/>
          </a:xfrm>
        </p:spPr>
        <p:txBody>
          <a:bodyPr/>
          <a:lstStyle/>
          <a:p>
            <a:r>
              <a:rPr lang="en-US" sz="3600" dirty="0">
                <a:ea typeface="+mn-lt"/>
                <a:cs typeface="+mn-lt"/>
              </a:rPr>
              <a:t>When we tried to use Google App Engine, we faced a problem that there is no GPU therefore we cannot install NVidia driver and cannot use CUDA, so we used Google Compute Engine. </a:t>
            </a:r>
            <a:endParaRPr lang="en-US" sz="3600" dirty="0"/>
          </a:p>
        </p:txBody>
      </p:sp>
      <p:pic>
        <p:nvPicPr>
          <p:cNvPr id="5" name="Picture 6" descr="A close up of a logo&#10;&#10;Description automatically generated">
            <a:extLst>
              <a:ext uri="{FF2B5EF4-FFF2-40B4-BE49-F238E27FC236}">
                <a16:creationId xmlns:a16="http://schemas.microsoft.com/office/drawing/2014/main" id="{FA90B3BE-B284-4B4E-9A54-2F1067565A77}"/>
              </a:ext>
            </a:extLst>
          </p:cNvPr>
          <p:cNvPicPr>
            <a:picLocks noChangeAspect="1"/>
          </p:cNvPicPr>
          <p:nvPr/>
        </p:nvPicPr>
        <p:blipFill>
          <a:blip r:embed="rId2"/>
          <a:stretch>
            <a:fillRect/>
          </a:stretch>
        </p:blipFill>
        <p:spPr>
          <a:xfrm>
            <a:off x="941820" y="175399"/>
            <a:ext cx="6391079" cy="4515389"/>
          </a:xfrm>
          <a:prstGeom prst="rect">
            <a:avLst/>
          </a:prstGeom>
        </p:spPr>
      </p:pic>
    </p:spTree>
    <p:extLst>
      <p:ext uri="{BB962C8B-B14F-4D97-AF65-F5344CB8AC3E}">
        <p14:creationId xmlns:p14="http://schemas.microsoft.com/office/powerpoint/2010/main" val="3526991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24FC81-38C7-464C-9303-4D2D9A0CC5B7}"/>
              </a:ext>
            </a:extLst>
          </p:cNvPr>
          <p:cNvSpPr>
            <a:spLocks noGrp="1"/>
          </p:cNvSpPr>
          <p:nvPr>
            <p:ph type="sldNum" sz="quarter" idx="11"/>
          </p:nvPr>
        </p:nvSpPr>
        <p:spPr/>
        <p:txBody>
          <a:bodyPr/>
          <a:lstStyle/>
          <a:p>
            <a:fld id="{387164BF-D67A-46C0-81D2-5BAF67C00C80}" type="slidenum">
              <a:rPr lang="en-US" dirty="0" smtClean="0"/>
              <a:pPr/>
              <a:t>63</a:t>
            </a:fld>
            <a:endParaRPr lang="en-US" dirty="0"/>
          </a:p>
        </p:txBody>
      </p:sp>
      <p:sp>
        <p:nvSpPr>
          <p:cNvPr id="4" name="TextBox 3">
            <a:extLst>
              <a:ext uri="{FF2B5EF4-FFF2-40B4-BE49-F238E27FC236}">
                <a16:creationId xmlns:a16="http://schemas.microsoft.com/office/drawing/2014/main" id="{7D8DB053-6DAF-4185-A6CA-CA3B9F878F82}"/>
              </a:ext>
            </a:extLst>
          </p:cNvPr>
          <p:cNvSpPr txBox="1"/>
          <p:nvPr/>
        </p:nvSpPr>
        <p:spPr>
          <a:xfrm>
            <a:off x="863207" y="895690"/>
            <a:ext cx="150350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ea typeface="+mn-lt"/>
                <a:cs typeface="+mn-lt"/>
              </a:rPr>
              <a:t>Deploying </a:t>
            </a:r>
            <a:r>
              <a:rPr lang="en-US" sz="5400" dirty="0" err="1">
                <a:ea typeface="+mn-lt"/>
                <a:cs typeface="+mn-lt"/>
              </a:rPr>
              <a:t>UniLM</a:t>
            </a:r>
            <a:r>
              <a:rPr lang="en-US" sz="5400" dirty="0">
                <a:ea typeface="+mn-lt"/>
                <a:cs typeface="+mn-lt"/>
              </a:rPr>
              <a:t> Model on cloud</a:t>
            </a:r>
            <a:endParaRPr lang="en-US" sz="5400" dirty="0"/>
          </a:p>
        </p:txBody>
      </p:sp>
      <p:sp>
        <p:nvSpPr>
          <p:cNvPr id="5" name="TextBox 4">
            <a:extLst>
              <a:ext uri="{FF2B5EF4-FFF2-40B4-BE49-F238E27FC236}">
                <a16:creationId xmlns:a16="http://schemas.microsoft.com/office/drawing/2014/main" id="{6B2F8430-D59F-424B-BB6B-779F8597075E}"/>
              </a:ext>
            </a:extLst>
          </p:cNvPr>
          <p:cNvSpPr txBox="1"/>
          <p:nvPr/>
        </p:nvSpPr>
        <p:spPr>
          <a:xfrm>
            <a:off x="704613" y="2228369"/>
            <a:ext cx="158584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p>
        </p:txBody>
      </p:sp>
      <p:pic>
        <p:nvPicPr>
          <p:cNvPr id="2" name="Picture 5" descr="A close up of a logo&#10;&#10;Description automatically generated">
            <a:extLst>
              <a:ext uri="{FF2B5EF4-FFF2-40B4-BE49-F238E27FC236}">
                <a16:creationId xmlns:a16="http://schemas.microsoft.com/office/drawing/2014/main" id="{C86E81E4-882F-40B7-8F6B-9BCEB3D77233}"/>
              </a:ext>
            </a:extLst>
          </p:cNvPr>
          <p:cNvPicPr>
            <a:picLocks noChangeAspect="1"/>
          </p:cNvPicPr>
          <p:nvPr/>
        </p:nvPicPr>
        <p:blipFill>
          <a:blip r:embed="rId2"/>
          <a:stretch>
            <a:fillRect/>
          </a:stretch>
        </p:blipFill>
        <p:spPr>
          <a:xfrm>
            <a:off x="1576615" y="2307455"/>
            <a:ext cx="13568171" cy="8027868"/>
          </a:xfrm>
          <a:prstGeom prst="rect">
            <a:avLst/>
          </a:prstGeom>
        </p:spPr>
      </p:pic>
      <p:cxnSp>
        <p:nvCxnSpPr>
          <p:cNvPr id="6" name="Straight Arrow Connector 5">
            <a:extLst>
              <a:ext uri="{FF2B5EF4-FFF2-40B4-BE49-F238E27FC236}">
                <a16:creationId xmlns:a16="http://schemas.microsoft.com/office/drawing/2014/main" id="{C565EE8A-3152-408A-AB98-38C91CB90027}"/>
              </a:ext>
            </a:extLst>
          </p:cNvPr>
          <p:cNvCxnSpPr/>
          <p:nvPr/>
        </p:nvCxnSpPr>
        <p:spPr>
          <a:xfrm flipV="1">
            <a:off x="858214" y="1740380"/>
            <a:ext cx="10855480" cy="77637"/>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02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E6D59D-02CE-4717-8171-37DF84E75815}"/>
              </a:ext>
            </a:extLst>
          </p:cNvPr>
          <p:cNvSpPr>
            <a:spLocks noGrp="1"/>
          </p:cNvSpPr>
          <p:nvPr>
            <p:ph type="sldNum" sz="quarter" idx="11"/>
          </p:nvPr>
        </p:nvSpPr>
        <p:spPr/>
        <p:txBody>
          <a:bodyPr/>
          <a:lstStyle/>
          <a:p>
            <a:fld id="{387164BF-D67A-46C0-81D2-5BAF67C00C80}" type="slidenum">
              <a:rPr lang="en-US" dirty="0" smtClean="0"/>
              <a:pPr/>
              <a:t>64</a:t>
            </a:fld>
            <a:endParaRPr lang="en-US" dirty="0"/>
          </a:p>
        </p:txBody>
      </p:sp>
      <p:pic>
        <p:nvPicPr>
          <p:cNvPr id="4" name="Picture 4" descr="A close up of a computer&#10;&#10;Description automatically generated">
            <a:extLst>
              <a:ext uri="{FF2B5EF4-FFF2-40B4-BE49-F238E27FC236}">
                <a16:creationId xmlns:a16="http://schemas.microsoft.com/office/drawing/2014/main" id="{6F00C695-B2D6-47E5-AC5B-CE8CE7E41E2E}"/>
              </a:ext>
            </a:extLst>
          </p:cNvPr>
          <p:cNvPicPr>
            <a:picLocks noChangeAspect="1"/>
          </p:cNvPicPr>
          <p:nvPr/>
        </p:nvPicPr>
        <p:blipFill>
          <a:blip r:embed="rId2"/>
          <a:stretch>
            <a:fillRect/>
          </a:stretch>
        </p:blipFill>
        <p:spPr>
          <a:xfrm>
            <a:off x="7872993" y="2042367"/>
            <a:ext cx="10117906" cy="4732656"/>
          </a:xfrm>
          <a:prstGeom prst="rect">
            <a:avLst/>
          </a:prstGeom>
        </p:spPr>
      </p:pic>
      <p:sp>
        <p:nvSpPr>
          <p:cNvPr id="5" name="TextBox 4">
            <a:extLst>
              <a:ext uri="{FF2B5EF4-FFF2-40B4-BE49-F238E27FC236}">
                <a16:creationId xmlns:a16="http://schemas.microsoft.com/office/drawing/2014/main" id="{7CB25CA3-DFBC-4213-BC5E-6D03F1E95CA5}"/>
              </a:ext>
            </a:extLst>
          </p:cNvPr>
          <p:cNvSpPr txBox="1"/>
          <p:nvPr/>
        </p:nvSpPr>
        <p:spPr>
          <a:xfrm>
            <a:off x="1091774" y="800615"/>
            <a:ext cx="455458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dirty="0">
                <a:solidFill>
                  <a:schemeClr val="accent3">
                    <a:lumMod val="75000"/>
                  </a:schemeClr>
                </a:solidFill>
              </a:rPr>
              <a:t>Flask</a:t>
            </a:r>
          </a:p>
        </p:txBody>
      </p:sp>
      <p:cxnSp>
        <p:nvCxnSpPr>
          <p:cNvPr id="9" name="Straight Arrow Connector 8">
            <a:extLst>
              <a:ext uri="{FF2B5EF4-FFF2-40B4-BE49-F238E27FC236}">
                <a16:creationId xmlns:a16="http://schemas.microsoft.com/office/drawing/2014/main" id="{195E836E-119A-4BB1-99A9-3D4053E13BA8}"/>
              </a:ext>
            </a:extLst>
          </p:cNvPr>
          <p:cNvCxnSpPr/>
          <p:nvPr/>
        </p:nvCxnSpPr>
        <p:spPr>
          <a:xfrm flipV="1">
            <a:off x="1044" y="2307795"/>
            <a:ext cx="7620855" cy="77637"/>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BAC62D-6C83-411C-B3E6-E488532146EB}"/>
              </a:ext>
            </a:extLst>
          </p:cNvPr>
          <p:cNvSpPr txBox="1"/>
          <p:nvPr/>
        </p:nvSpPr>
        <p:spPr>
          <a:xfrm>
            <a:off x="157662" y="2962689"/>
            <a:ext cx="757357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Flask is some code already written for us in Python that makes it easy to get up and running with a simple web application that has a lot of features that can be useful as we go about building web applications, including managing HTTP requests and rendering templates applications</a:t>
            </a:r>
          </a:p>
          <a:p>
            <a:r>
              <a:rPr lang="en-US" dirty="0">
                <a:hlinkClick r:id="rId3"/>
              </a:rPr>
              <a:t>-@app.route</a:t>
            </a:r>
            <a:r>
              <a:rPr lang="en-US" dirty="0"/>
              <a:t> function</a:t>
            </a:r>
          </a:p>
          <a:p>
            <a:endParaRPr lang="en-US"/>
          </a:p>
        </p:txBody>
      </p:sp>
    </p:spTree>
    <p:extLst>
      <p:ext uri="{BB962C8B-B14F-4D97-AF65-F5344CB8AC3E}">
        <p14:creationId xmlns:p14="http://schemas.microsoft.com/office/powerpoint/2010/main" val="1182506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25A01C-04F9-48B3-8904-BEAFE1094DD8}"/>
              </a:ext>
            </a:extLst>
          </p:cNvPr>
          <p:cNvSpPr>
            <a:spLocks noGrp="1"/>
          </p:cNvSpPr>
          <p:nvPr>
            <p:ph type="sldNum" sz="quarter" idx="11"/>
          </p:nvPr>
        </p:nvSpPr>
        <p:spPr/>
        <p:txBody>
          <a:bodyPr/>
          <a:lstStyle/>
          <a:p>
            <a:fld id="{387164BF-D67A-46C0-81D2-5BAF67C00C80}" type="slidenum">
              <a:rPr lang="en-US" dirty="0" smtClean="0"/>
              <a:pPr/>
              <a:t>65</a:t>
            </a:fld>
            <a:endParaRPr lang="en-US" dirty="0"/>
          </a:p>
        </p:txBody>
      </p:sp>
      <p:pic>
        <p:nvPicPr>
          <p:cNvPr id="4" name="Picture 4" descr="A picture containing table&#10;&#10;Description automatically generated">
            <a:extLst>
              <a:ext uri="{FF2B5EF4-FFF2-40B4-BE49-F238E27FC236}">
                <a16:creationId xmlns:a16="http://schemas.microsoft.com/office/drawing/2014/main" id="{1A2E9543-40CC-4311-9CE6-EBCB792E41C4}"/>
              </a:ext>
            </a:extLst>
          </p:cNvPr>
          <p:cNvPicPr>
            <a:picLocks noChangeAspect="1"/>
          </p:cNvPicPr>
          <p:nvPr/>
        </p:nvPicPr>
        <p:blipFill>
          <a:blip r:embed="rId2"/>
          <a:stretch>
            <a:fillRect/>
          </a:stretch>
        </p:blipFill>
        <p:spPr>
          <a:xfrm>
            <a:off x="10464760" y="1511270"/>
            <a:ext cx="7249872" cy="3418939"/>
          </a:xfrm>
          <a:prstGeom prst="rect">
            <a:avLst/>
          </a:prstGeom>
        </p:spPr>
      </p:pic>
      <p:sp>
        <p:nvSpPr>
          <p:cNvPr id="5" name="TextBox 4">
            <a:extLst>
              <a:ext uri="{FF2B5EF4-FFF2-40B4-BE49-F238E27FC236}">
                <a16:creationId xmlns:a16="http://schemas.microsoft.com/office/drawing/2014/main" id="{F80A336B-FA9E-4092-8E23-E1D8653A8FBD}"/>
              </a:ext>
            </a:extLst>
          </p:cNvPr>
          <p:cNvSpPr txBox="1"/>
          <p:nvPr/>
        </p:nvSpPr>
        <p:spPr>
          <a:xfrm>
            <a:off x="540423" y="1988243"/>
            <a:ext cx="102044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rgbClr val="002060"/>
                </a:solidFill>
                <a:ea typeface="+mn-lt"/>
                <a:cs typeface="+mn-lt"/>
              </a:rPr>
              <a:t>Getting random Question</a:t>
            </a:r>
            <a:endParaRPr lang="en-US" sz="6000" b="1" dirty="0">
              <a:solidFill>
                <a:srgbClr val="002060"/>
              </a:solidFill>
            </a:endParaRPr>
          </a:p>
        </p:txBody>
      </p:sp>
      <p:sp>
        <p:nvSpPr>
          <p:cNvPr id="6" name="TextBox 5">
            <a:extLst>
              <a:ext uri="{FF2B5EF4-FFF2-40B4-BE49-F238E27FC236}">
                <a16:creationId xmlns:a16="http://schemas.microsoft.com/office/drawing/2014/main" id="{565617DC-E96E-4DCE-8D87-06BA18BF2FCD}"/>
              </a:ext>
            </a:extLst>
          </p:cNvPr>
          <p:cNvSpPr txBox="1"/>
          <p:nvPr/>
        </p:nvSpPr>
        <p:spPr>
          <a:xfrm>
            <a:off x="534857" y="3679278"/>
            <a:ext cx="996719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ea typeface="+mn-lt"/>
                <a:cs typeface="+mn-lt"/>
              </a:rPr>
              <a:t>- Each sentence takes about 20 seconds, so every minute 3 sentences are available for the server to return 3 questions. </a:t>
            </a:r>
            <a:endParaRPr lang="en-US" sz="4000"/>
          </a:p>
          <a:p>
            <a:r>
              <a:rPr lang="en-US" sz="4000" dirty="0">
                <a:ea typeface="+mn-lt"/>
                <a:cs typeface="+mn-lt"/>
              </a:rPr>
              <a:t> - Every minute one of the audience requests to ask a question and the request takes 30 seconds, so the </a:t>
            </a:r>
            <a:endParaRPr lang="en-US" sz="4000"/>
          </a:p>
          <a:p>
            <a:r>
              <a:rPr lang="en-US" sz="4000" dirty="0">
                <a:ea typeface="+mn-lt"/>
                <a:cs typeface="+mn-lt"/>
              </a:rPr>
              <a:t>difference between the questions is about two minutes. </a:t>
            </a:r>
            <a:endParaRPr lang="en-US" sz="4000" dirty="0"/>
          </a:p>
          <a:p>
            <a:pPr algn="l"/>
            <a:endParaRPr lang="en-US" sz="4000"/>
          </a:p>
        </p:txBody>
      </p:sp>
      <p:cxnSp>
        <p:nvCxnSpPr>
          <p:cNvPr id="7" name="Straight Arrow Connector 6">
            <a:extLst>
              <a:ext uri="{FF2B5EF4-FFF2-40B4-BE49-F238E27FC236}">
                <a16:creationId xmlns:a16="http://schemas.microsoft.com/office/drawing/2014/main" id="{425DB127-3696-4A73-8462-37F593126333}"/>
              </a:ext>
            </a:extLst>
          </p:cNvPr>
          <p:cNvCxnSpPr/>
          <p:nvPr/>
        </p:nvCxnSpPr>
        <p:spPr>
          <a:xfrm flipV="1">
            <a:off x="872253" y="3098325"/>
            <a:ext cx="9000961" cy="56071"/>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113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F29792-2EE0-4760-8DA8-480545F2068B}"/>
              </a:ext>
            </a:extLst>
          </p:cNvPr>
          <p:cNvSpPr>
            <a:spLocks noGrp="1"/>
          </p:cNvSpPr>
          <p:nvPr>
            <p:ph type="sldNum" sz="quarter" idx="11"/>
          </p:nvPr>
        </p:nvSpPr>
        <p:spPr/>
        <p:txBody>
          <a:bodyPr/>
          <a:lstStyle/>
          <a:p>
            <a:fld id="{387164BF-D67A-46C0-81D2-5BAF67C00C80}" type="slidenum">
              <a:rPr lang="en-US" dirty="0" smtClean="0"/>
              <a:pPr/>
              <a:t>66</a:t>
            </a:fld>
            <a:endParaRPr lang="en-US" dirty="0"/>
          </a:p>
        </p:txBody>
      </p:sp>
      <p:sp>
        <p:nvSpPr>
          <p:cNvPr id="4" name="TextBox 3">
            <a:extLst>
              <a:ext uri="{FF2B5EF4-FFF2-40B4-BE49-F238E27FC236}">
                <a16:creationId xmlns:a16="http://schemas.microsoft.com/office/drawing/2014/main" id="{CBBD6029-6CF1-4744-9ED5-93928E508D9B}"/>
              </a:ext>
            </a:extLst>
          </p:cNvPr>
          <p:cNvSpPr txBox="1"/>
          <p:nvPr/>
        </p:nvSpPr>
        <p:spPr>
          <a:xfrm>
            <a:off x="667658" y="2836549"/>
            <a:ext cx="8242061"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 - The last stage the application made HTTP request and sent an array of sentences to the server, server ran the model and generated questions, sent these questions back to the application. </a:t>
            </a:r>
            <a:endParaRPr lang="en-US" sz="3600"/>
          </a:p>
          <a:p>
            <a:endParaRPr lang="en-US" sz="3600"/>
          </a:p>
          <a:p>
            <a:endParaRPr lang="en-US" sz="3600"/>
          </a:p>
          <a:p>
            <a:r>
              <a:rPr lang="en-US" sz="3600" dirty="0">
                <a:ea typeface="+mn-lt"/>
                <a:cs typeface="+mn-lt"/>
              </a:rPr>
              <a:t>- Voice is configured as female’s voice and when the character is a man, voice is configured as male’s voice .</a:t>
            </a:r>
            <a:endParaRPr lang="en-US" sz="3600" dirty="0"/>
          </a:p>
          <a:p>
            <a:endParaRPr lang="en-US" sz="3600"/>
          </a:p>
          <a:p>
            <a:endParaRPr lang="en-US" sz="3600"/>
          </a:p>
          <a:p>
            <a:pPr algn="l"/>
            <a:endParaRPr lang="en-US" sz="3600"/>
          </a:p>
        </p:txBody>
      </p:sp>
      <p:sp>
        <p:nvSpPr>
          <p:cNvPr id="5" name="TextBox 4">
            <a:extLst>
              <a:ext uri="{FF2B5EF4-FFF2-40B4-BE49-F238E27FC236}">
                <a16:creationId xmlns:a16="http://schemas.microsoft.com/office/drawing/2014/main" id="{7ABCA79B-76CC-47C5-9DAC-E8FADA7136FF}"/>
              </a:ext>
            </a:extLst>
          </p:cNvPr>
          <p:cNvSpPr txBox="1"/>
          <p:nvPr/>
        </p:nvSpPr>
        <p:spPr>
          <a:xfrm>
            <a:off x="662092" y="1516097"/>
            <a:ext cx="722854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rgbClr val="002060"/>
                </a:solidFill>
                <a:ea typeface="+mn-lt"/>
                <a:cs typeface="+mn-lt"/>
              </a:rPr>
              <a:t>Text to speech</a:t>
            </a:r>
          </a:p>
        </p:txBody>
      </p:sp>
      <p:pic>
        <p:nvPicPr>
          <p:cNvPr id="6" name="Picture 6" descr="A picture containing drawing&#10;&#10;Description automatically generated">
            <a:extLst>
              <a:ext uri="{FF2B5EF4-FFF2-40B4-BE49-F238E27FC236}">
                <a16:creationId xmlns:a16="http://schemas.microsoft.com/office/drawing/2014/main" id="{828BA80D-8B2B-4E6D-A4CB-F343586DE9B8}"/>
              </a:ext>
            </a:extLst>
          </p:cNvPr>
          <p:cNvPicPr>
            <a:picLocks noChangeAspect="1"/>
          </p:cNvPicPr>
          <p:nvPr/>
        </p:nvPicPr>
        <p:blipFill>
          <a:blip r:embed="rId2"/>
          <a:stretch>
            <a:fillRect/>
          </a:stretch>
        </p:blipFill>
        <p:spPr>
          <a:xfrm>
            <a:off x="9421017" y="2207331"/>
            <a:ext cx="7379257" cy="4026788"/>
          </a:xfrm>
          <a:prstGeom prst="rect">
            <a:avLst/>
          </a:prstGeom>
        </p:spPr>
      </p:pic>
      <p:cxnSp>
        <p:nvCxnSpPr>
          <p:cNvPr id="7" name="Straight Arrow Connector 6">
            <a:extLst>
              <a:ext uri="{FF2B5EF4-FFF2-40B4-BE49-F238E27FC236}">
                <a16:creationId xmlns:a16="http://schemas.microsoft.com/office/drawing/2014/main" id="{EC6299D4-1F1F-4DA5-9FCD-EF5D50FD9AB2}"/>
              </a:ext>
            </a:extLst>
          </p:cNvPr>
          <p:cNvCxnSpPr/>
          <p:nvPr/>
        </p:nvCxnSpPr>
        <p:spPr>
          <a:xfrm flipV="1">
            <a:off x="921453" y="2578820"/>
            <a:ext cx="6585775" cy="56071"/>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58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81978C-AA21-443E-808C-0BA8C6C43E82}"/>
              </a:ext>
            </a:extLst>
          </p:cNvPr>
          <p:cNvSpPr>
            <a:spLocks noGrp="1"/>
          </p:cNvSpPr>
          <p:nvPr>
            <p:ph type="sldNum" sz="quarter" idx="11"/>
          </p:nvPr>
        </p:nvSpPr>
        <p:spPr>
          <a:xfrm>
            <a:off x="17371930" y="9591367"/>
            <a:ext cx="907291" cy="547688"/>
          </a:xfrm>
        </p:spPr>
        <p:txBody>
          <a:bodyPr anchor="ctr">
            <a:normAutofit/>
          </a:bodyPr>
          <a:lstStyle/>
          <a:p>
            <a:pPr>
              <a:lnSpc>
                <a:spcPct val="90000"/>
              </a:lnSpc>
              <a:spcAft>
                <a:spcPts val="600"/>
              </a:spcAft>
            </a:pPr>
            <a:fld id="{387164BF-D67A-46C0-81D2-5BAF67C00C80}" type="slidenum">
              <a:rPr lang="en-US" sz="2700" dirty="0" smtClean="0"/>
              <a:pPr>
                <a:lnSpc>
                  <a:spcPct val="90000"/>
                </a:lnSpc>
                <a:spcAft>
                  <a:spcPts val="600"/>
                </a:spcAft>
              </a:pPr>
              <a:t>67</a:t>
            </a:fld>
            <a:endParaRPr lang="en-US" sz="2700" dirty="0"/>
          </a:p>
        </p:txBody>
      </p:sp>
      <p:sp>
        <p:nvSpPr>
          <p:cNvPr id="5" name="Text Placeholder 3">
            <a:extLst>
              <a:ext uri="{FF2B5EF4-FFF2-40B4-BE49-F238E27FC236}">
                <a16:creationId xmlns:a16="http://schemas.microsoft.com/office/drawing/2014/main" id="{A1C4DBAE-ED21-47AB-8B14-E0B52ACF0230}"/>
              </a:ext>
            </a:extLst>
          </p:cNvPr>
          <p:cNvSpPr>
            <a:spLocks noGrp="1"/>
          </p:cNvSpPr>
          <p:nvPr>
            <p:ph type="body" sz="quarter" idx="15"/>
          </p:nvPr>
        </p:nvSpPr>
        <p:spPr>
          <a:xfrm>
            <a:off x="8108091" y="2983260"/>
            <a:ext cx="9451050" cy="4365485"/>
          </a:xfrm>
        </p:spPr>
        <p:txBody>
          <a:bodyPr/>
          <a:lstStyle/>
          <a:p>
            <a:r>
              <a:rPr lang="en-US" sz="2800" b="1" dirty="0">
                <a:ea typeface="+mn-lt"/>
                <a:cs typeface="+mn-lt"/>
              </a:rPr>
              <a:t>1- </a:t>
            </a:r>
            <a:r>
              <a:rPr lang="en-US" sz="3200" b="1" dirty="0">
                <a:ea typeface="+mn-lt"/>
                <a:cs typeface="+mn-lt"/>
              </a:rPr>
              <a:t>Version of Text-to-speech conflicts with speech-to-text :</a:t>
            </a:r>
            <a:endParaRPr lang="en-US" sz="3200" b="1"/>
          </a:p>
          <a:p>
            <a:r>
              <a:rPr lang="en-US" sz="2800" dirty="0">
                <a:solidFill>
                  <a:srgbClr val="0070C0"/>
                </a:solidFill>
                <a:ea typeface="+mn-lt"/>
                <a:cs typeface="+mn-lt"/>
              </a:rPr>
              <a:t>   Use version 1.1.0 of TTS and version 1.3.1 of STT.</a:t>
            </a:r>
            <a:endParaRPr lang="en-US" sz="2800">
              <a:solidFill>
                <a:srgbClr val="0070C0"/>
              </a:solidFill>
            </a:endParaRPr>
          </a:p>
          <a:p>
            <a:endParaRPr lang="en-US"/>
          </a:p>
          <a:p>
            <a:r>
              <a:rPr lang="en-US" sz="3200" b="1" dirty="0">
                <a:ea typeface="+mn-lt"/>
                <a:cs typeface="+mn-lt"/>
              </a:rPr>
              <a:t>2- when you try to run Text to Speech service on android platform, error in the GRPC files appears:</a:t>
            </a:r>
            <a:endParaRPr lang="en-US" sz="3200" b="1"/>
          </a:p>
          <a:p>
            <a:r>
              <a:rPr lang="en-US" sz="2800" dirty="0">
                <a:solidFill>
                  <a:srgbClr val="0070C0"/>
                </a:solidFill>
                <a:ea typeface="+mn-lt"/>
                <a:cs typeface="+mn-lt"/>
              </a:rPr>
              <a:t>Copy the file named </a:t>
            </a:r>
            <a:r>
              <a:rPr lang="en-US" sz="2800" i="1" dirty="0" err="1">
                <a:solidFill>
                  <a:srgbClr val="0070C0"/>
                </a:solidFill>
                <a:ea typeface="+mn-lt"/>
                <a:cs typeface="+mn-lt"/>
              </a:rPr>
              <a:t>libgrpc_csharp_ext</a:t>
            </a:r>
            <a:r>
              <a:rPr lang="en-US" sz="2800" dirty="0">
                <a:solidFill>
                  <a:srgbClr val="0070C0"/>
                </a:solidFill>
                <a:ea typeface="+mn-lt"/>
                <a:cs typeface="+mn-lt"/>
              </a:rPr>
              <a:t> to assets</a:t>
            </a:r>
            <a:endParaRPr lang="en-US" sz="2800">
              <a:solidFill>
                <a:srgbClr val="0070C0"/>
              </a:solidFill>
            </a:endParaRPr>
          </a:p>
          <a:p>
            <a:endParaRPr lang="en-US"/>
          </a:p>
          <a:p>
            <a:r>
              <a:rPr lang="en-US" sz="2800" dirty="0">
                <a:ea typeface="+mn-lt"/>
                <a:cs typeface="+mn-lt"/>
              </a:rPr>
              <a:t>3- </a:t>
            </a:r>
            <a:r>
              <a:rPr lang="en-US" sz="3200" b="1" dirty="0">
                <a:ea typeface="+mn-lt"/>
                <a:cs typeface="+mn-lt"/>
              </a:rPr>
              <a:t>Returned mp3 file isn't seen in the android files:</a:t>
            </a:r>
            <a:endParaRPr lang="en-US" sz="3200" b="1"/>
          </a:p>
          <a:p>
            <a:r>
              <a:rPr lang="en-US" sz="2800" dirty="0">
                <a:solidFill>
                  <a:srgbClr val="0070C0"/>
                </a:solidFill>
                <a:ea typeface="+mn-lt"/>
                <a:cs typeface="+mn-lt"/>
              </a:rPr>
              <a:t>save it using this function which determine the application data path String. </a:t>
            </a:r>
          </a:p>
          <a:p>
            <a:r>
              <a:rPr lang="en-US" sz="2800" i="1" dirty="0" err="1">
                <a:solidFill>
                  <a:srgbClr val="0070C0"/>
                </a:solidFill>
                <a:latin typeface="Courier New"/>
                <a:ea typeface="+mn-lt"/>
                <a:cs typeface="+mn-lt"/>
              </a:rPr>
              <a:t>questionPath</a:t>
            </a:r>
            <a:r>
              <a:rPr lang="en-US" sz="2800" i="1" dirty="0">
                <a:solidFill>
                  <a:srgbClr val="0070C0"/>
                </a:solidFill>
                <a:latin typeface="Courier New"/>
                <a:ea typeface="+mn-lt"/>
                <a:cs typeface="+mn-lt"/>
              </a:rPr>
              <a:t> = </a:t>
            </a:r>
            <a:r>
              <a:rPr lang="en-US" sz="2800" i="1" dirty="0" err="1">
                <a:solidFill>
                  <a:srgbClr val="0070C0"/>
                </a:solidFill>
                <a:latin typeface="Courier New"/>
                <a:ea typeface="+mn-lt"/>
                <a:cs typeface="+mn-lt"/>
              </a:rPr>
              <a:t>Path.Combine</a:t>
            </a:r>
            <a:r>
              <a:rPr lang="en-US" sz="2800" i="1" dirty="0">
                <a:solidFill>
                  <a:srgbClr val="0070C0"/>
                </a:solidFill>
                <a:latin typeface="Courier New"/>
                <a:ea typeface="+mn-lt"/>
                <a:cs typeface="+mn-lt"/>
              </a:rPr>
              <a:t>(Application.persistentDataPath,"question.mp3"); </a:t>
            </a:r>
            <a:endParaRPr lang="en-US" sz="2800" i="1" dirty="0">
              <a:solidFill>
                <a:srgbClr val="0070C0"/>
              </a:solidFill>
              <a:latin typeface="Courier New"/>
              <a:cs typeface="Courier New"/>
            </a:endParaRPr>
          </a:p>
          <a:p>
            <a:endParaRPr lang="en-US"/>
          </a:p>
        </p:txBody>
      </p:sp>
      <p:sp>
        <p:nvSpPr>
          <p:cNvPr id="6" name="Title 4">
            <a:extLst>
              <a:ext uri="{FF2B5EF4-FFF2-40B4-BE49-F238E27FC236}">
                <a16:creationId xmlns:a16="http://schemas.microsoft.com/office/drawing/2014/main" id="{08AF73D7-EBEF-477C-9244-242F5189A86F}"/>
              </a:ext>
            </a:extLst>
          </p:cNvPr>
          <p:cNvSpPr>
            <a:spLocks noGrp="1"/>
          </p:cNvSpPr>
          <p:nvPr>
            <p:ph type="title"/>
          </p:nvPr>
        </p:nvSpPr>
        <p:spPr>
          <a:xfrm>
            <a:off x="1132316" y="3838355"/>
            <a:ext cx="6480720" cy="2655295"/>
          </a:xfrm>
        </p:spPr>
        <p:txBody>
          <a:bodyPr/>
          <a:lstStyle/>
          <a:p>
            <a:r>
              <a:rPr lang="en-US" dirty="0">
                <a:ea typeface="+mj-lt"/>
                <a:cs typeface="+mj-lt"/>
              </a:rPr>
              <a:t>Problems you may face</a:t>
            </a:r>
            <a:endParaRPr lang="en-US" dirty="0"/>
          </a:p>
        </p:txBody>
      </p:sp>
    </p:spTree>
    <p:extLst>
      <p:ext uri="{BB962C8B-B14F-4D97-AF65-F5344CB8AC3E}">
        <p14:creationId xmlns:p14="http://schemas.microsoft.com/office/powerpoint/2010/main" val="3133840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lIns="91440" tIns="45720" rIns="91440" bIns="45720" anchor="ctr"/>
          <a:lstStyle/>
          <a:p>
            <a:r>
              <a:rPr lang="en-US" dirty="0"/>
              <a:t>Graphics</a:t>
            </a:r>
          </a:p>
        </p:txBody>
      </p:sp>
    </p:spTree>
    <p:extLst>
      <p:ext uri="{BB962C8B-B14F-4D97-AF65-F5344CB8AC3E}">
        <p14:creationId xmlns:p14="http://schemas.microsoft.com/office/powerpoint/2010/main" val="3905891040"/>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9B2181-1525-42F7-9047-54AA04E64A5C}"/>
              </a:ext>
            </a:extLst>
          </p:cNvPr>
          <p:cNvSpPr>
            <a:spLocks noGrp="1"/>
          </p:cNvSpPr>
          <p:nvPr>
            <p:ph type="sldNum" sz="quarter" idx="11"/>
          </p:nvPr>
        </p:nvSpPr>
        <p:spPr/>
        <p:txBody>
          <a:bodyPr/>
          <a:lstStyle/>
          <a:p>
            <a:fld id="{387164BF-D67A-46C0-81D2-5BAF67C00C80}" type="slidenum">
              <a:rPr lang="en-US" dirty="0" smtClean="0"/>
              <a:pPr/>
              <a:t>69</a:t>
            </a:fld>
            <a:endParaRPr lang="en-US" dirty="0"/>
          </a:p>
        </p:txBody>
      </p:sp>
      <p:sp>
        <p:nvSpPr>
          <p:cNvPr id="4" name="TextBox 3">
            <a:extLst>
              <a:ext uri="{FF2B5EF4-FFF2-40B4-BE49-F238E27FC236}">
                <a16:creationId xmlns:a16="http://schemas.microsoft.com/office/drawing/2014/main" id="{6C9CA676-EF64-4A0E-A10F-C6D780422F6C}"/>
              </a:ext>
            </a:extLst>
          </p:cNvPr>
          <p:cNvSpPr txBox="1"/>
          <p:nvPr/>
        </p:nvSpPr>
        <p:spPr>
          <a:xfrm>
            <a:off x="702558" y="373178"/>
            <a:ext cx="5179949"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Introduction</a:t>
            </a:r>
            <a:endParaRPr lang="en-US" sz="5400" dirty="0">
              <a:solidFill>
                <a:schemeClr val="accent1"/>
              </a:solidFill>
              <a:ea typeface="+mn-lt"/>
              <a:cs typeface="+mn-lt"/>
            </a:endParaRPr>
          </a:p>
          <a:p>
            <a:br>
              <a:rPr lang="en-US"/>
            </a:br>
            <a:endParaRPr lang="en-US"/>
          </a:p>
        </p:txBody>
      </p:sp>
      <p:sp>
        <p:nvSpPr>
          <p:cNvPr id="5" name="TextBox 4">
            <a:extLst>
              <a:ext uri="{FF2B5EF4-FFF2-40B4-BE49-F238E27FC236}">
                <a16:creationId xmlns:a16="http://schemas.microsoft.com/office/drawing/2014/main" id="{10F52FBF-7F5F-4933-990C-FC9B23EF61BE}"/>
              </a:ext>
            </a:extLst>
          </p:cNvPr>
          <p:cNvSpPr txBox="1"/>
          <p:nvPr/>
        </p:nvSpPr>
        <p:spPr>
          <a:xfrm>
            <a:off x="1315638" y="1551455"/>
            <a:ext cx="14668180"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dirty="0">
                <a:ea typeface="+mn-lt"/>
                <a:cs typeface="+mn-lt"/>
              </a:rPr>
              <a:t>build a scene similar to a simple lecture hall</a:t>
            </a:r>
            <a:endParaRPr lang="en-US">
              <a:ea typeface="+mn-lt"/>
              <a:cs typeface="+mn-lt"/>
            </a:endParaRPr>
          </a:p>
          <a:p>
            <a:pPr marL="815975" lvl="1"/>
            <a:r>
              <a:rPr lang="en-US" dirty="0">
                <a:ea typeface="+mn-lt"/>
                <a:cs typeface="+mn-lt"/>
              </a:rPr>
              <a:t>The idea is to build a scene similar to a simple lecture hall to give the user the feeling of authenticity when using the application.</a:t>
            </a:r>
            <a:endParaRPr lang="en-US"/>
          </a:p>
          <a:p>
            <a:pPr marL="285750" indent="-285750">
              <a:buFont typeface="Arial"/>
              <a:buChar char="•"/>
            </a:pPr>
            <a:endParaRPr lang="en-US" b="1">
              <a:ea typeface="+mn-lt"/>
              <a:cs typeface="+mn-lt"/>
            </a:endParaRPr>
          </a:p>
          <a:p>
            <a:pPr marL="285750" indent="-285750">
              <a:buFont typeface="Arial"/>
              <a:buChar char="•"/>
            </a:pPr>
            <a:r>
              <a:rPr lang="en-US" b="1" dirty="0">
                <a:ea typeface="+mn-lt"/>
                <a:cs typeface="+mn-lt"/>
              </a:rPr>
              <a:t>What 3D modeling software to use?</a:t>
            </a:r>
            <a:endParaRPr lang="en-US">
              <a:ea typeface="+mn-lt"/>
              <a:cs typeface="+mn-lt"/>
            </a:endParaRPr>
          </a:p>
          <a:p>
            <a:pPr marL="285750" indent="-285750">
              <a:buFont typeface="Arial"/>
              <a:buChar char="•"/>
            </a:pPr>
            <a:endParaRPr lang="en-US" b="1">
              <a:ea typeface="+mn-lt"/>
              <a:cs typeface="+mn-lt"/>
            </a:endParaRPr>
          </a:p>
          <a:p>
            <a:pPr marL="285750" indent="-285750">
              <a:buFont typeface="Arial"/>
              <a:buChar char="•"/>
            </a:pPr>
            <a:r>
              <a:rPr lang="en-US" b="1" dirty="0">
                <a:ea typeface="+mn-lt"/>
                <a:cs typeface="+mn-lt"/>
              </a:rPr>
              <a:t>What game engine is best suitable for our needs and our time plan</a:t>
            </a:r>
            <a:endParaRPr lang="en-US" dirty="0">
              <a:ea typeface="+mn-lt"/>
              <a:cs typeface="+mn-lt"/>
            </a:endParaRPr>
          </a:p>
          <a:p>
            <a:pPr marL="285750" indent="-285750">
              <a:buFont typeface="Arial"/>
              <a:buChar char="•"/>
            </a:pPr>
            <a:endParaRPr lang="en-US" b="1">
              <a:ea typeface="+mn-lt"/>
              <a:cs typeface="+mn-lt"/>
            </a:endParaRPr>
          </a:p>
          <a:p>
            <a:pPr marL="285750" indent="-285750">
              <a:buFont typeface="Arial"/>
              <a:buChar char="•"/>
            </a:pPr>
            <a:r>
              <a:rPr lang="en-US" b="1">
                <a:ea typeface="+mn-lt"/>
                <a:cs typeface="+mn-lt"/>
              </a:rPr>
              <a:t>Should we design the characters or get some predesigned characters?</a:t>
            </a:r>
            <a:endParaRPr lang="en-US"/>
          </a:p>
          <a:p>
            <a:br>
              <a:rPr lang="en-US"/>
            </a:br>
            <a:endParaRPr lang="en-US"/>
          </a:p>
        </p:txBody>
      </p:sp>
      <p:pic>
        <p:nvPicPr>
          <p:cNvPr id="6" name="Picture 6" descr="A picture containing clock&#10;&#10;Description automatically generated">
            <a:extLst>
              <a:ext uri="{FF2B5EF4-FFF2-40B4-BE49-F238E27FC236}">
                <a16:creationId xmlns:a16="http://schemas.microsoft.com/office/drawing/2014/main" id="{BC9AAD42-8EDA-46E7-90AE-A8844C16F0FC}"/>
              </a:ext>
            </a:extLst>
          </p:cNvPr>
          <p:cNvPicPr>
            <a:picLocks noChangeAspect="1"/>
          </p:cNvPicPr>
          <p:nvPr/>
        </p:nvPicPr>
        <p:blipFill>
          <a:blip r:embed="rId2"/>
          <a:stretch>
            <a:fillRect/>
          </a:stretch>
        </p:blipFill>
        <p:spPr>
          <a:xfrm>
            <a:off x="3739749" y="6260625"/>
            <a:ext cx="11411756" cy="3325646"/>
          </a:xfrm>
          <a:prstGeom prst="rect">
            <a:avLst/>
          </a:prstGeom>
        </p:spPr>
      </p:pic>
    </p:spTree>
    <p:extLst>
      <p:ext uri="{BB962C8B-B14F-4D97-AF65-F5344CB8AC3E}">
        <p14:creationId xmlns:p14="http://schemas.microsoft.com/office/powerpoint/2010/main" val="390911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828ED-5772-4437-A515-F29F9E0C9158}"/>
              </a:ext>
            </a:extLst>
          </p:cNvPr>
          <p:cNvSpPr>
            <a:spLocks noGrp="1"/>
          </p:cNvSpPr>
          <p:nvPr>
            <p:ph type="sldNum" sz="quarter" idx="11"/>
          </p:nvPr>
        </p:nvSpPr>
        <p:spPr/>
        <p:txBody>
          <a:bodyPr/>
          <a:lstStyle/>
          <a:p>
            <a:fld id="{387164BF-D67A-46C0-81D2-5BAF67C00C80}" type="slidenum">
              <a:rPr lang="en-US" smtClean="0"/>
              <a:pPr/>
              <a:t>7</a:t>
            </a:fld>
            <a:endParaRPr lang="en-US"/>
          </a:p>
        </p:txBody>
      </p:sp>
      <p:sp>
        <p:nvSpPr>
          <p:cNvPr id="4" name="Title 1">
            <a:extLst>
              <a:ext uri="{FF2B5EF4-FFF2-40B4-BE49-F238E27FC236}">
                <a16:creationId xmlns:a16="http://schemas.microsoft.com/office/drawing/2014/main" id="{4041AA7C-AE49-4A93-8D37-3A7809D70419}"/>
              </a:ext>
            </a:extLst>
          </p:cNvPr>
          <p:cNvSpPr>
            <a:spLocks noGrp="1"/>
          </p:cNvSpPr>
          <p:nvPr/>
        </p:nvSpPr>
        <p:spPr>
          <a:xfrm>
            <a:off x="637261" y="192950"/>
            <a:ext cx="16741860"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b="1">
                <a:ea typeface="+mj-lt"/>
                <a:cs typeface="+mj-lt"/>
              </a:rPr>
              <a:t>Why using Speech To Text?</a:t>
            </a:r>
            <a:endParaRPr lang="en-US"/>
          </a:p>
        </p:txBody>
      </p:sp>
      <p:sp>
        <p:nvSpPr>
          <p:cNvPr id="5" name="Text Placeholder 5">
            <a:extLst>
              <a:ext uri="{FF2B5EF4-FFF2-40B4-BE49-F238E27FC236}">
                <a16:creationId xmlns:a16="http://schemas.microsoft.com/office/drawing/2014/main" id="{231A9329-460C-423B-981E-1C8C7F84EF2F}"/>
              </a:ext>
            </a:extLst>
          </p:cNvPr>
          <p:cNvSpPr>
            <a:spLocks noGrp="1"/>
          </p:cNvSpPr>
          <p:nvPr/>
        </p:nvSpPr>
        <p:spPr>
          <a:xfrm>
            <a:off x="1096312" y="1916713"/>
            <a:ext cx="16631225" cy="6364716"/>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200">
                <a:ea typeface="+mn-lt"/>
                <a:cs typeface="+mn-lt"/>
              </a:rPr>
              <a:t>There have been other methodologies that work on the Voice or the wavy nature of speech but haven’t been successful as text-based methods.</a:t>
            </a:r>
            <a:endParaRPr lang="en-US" sz="3200"/>
          </a:p>
          <a:p>
            <a:endParaRPr lang="en-US" sz="3200"/>
          </a:p>
          <a:p>
            <a:endParaRPr lang="en-US" sz="3200">
              <a:ea typeface="+mn-lt"/>
              <a:cs typeface="+mn-lt"/>
            </a:endParaRPr>
          </a:p>
          <a:p>
            <a:pPr marL="457200" indent="-457200">
              <a:buChar char="•"/>
            </a:pPr>
            <a:r>
              <a:rPr lang="en-US" sz="3200">
                <a:ea typeface="+mn-lt"/>
                <a:cs typeface="+mn-lt"/>
              </a:rPr>
              <a:t>Using speech to text opens the way of using NLP and NLU for understanding what user wants to say in more efficient way. </a:t>
            </a:r>
            <a:br>
              <a:rPr lang="en-US" sz="3200">
                <a:ea typeface="+mn-lt"/>
                <a:cs typeface="+mn-lt"/>
              </a:rPr>
            </a:br>
            <a:r>
              <a:rPr lang="en-US" sz="3200">
                <a:ea typeface="+mn-lt"/>
                <a:cs typeface="+mn-lt"/>
              </a:rPr>
              <a:t> </a:t>
            </a:r>
            <a:endParaRPr lang="en-US" sz="3200"/>
          </a:p>
          <a:p>
            <a:endParaRPr lang="en-US" sz="3200"/>
          </a:p>
          <a:p>
            <a:endParaRPr lang="en-US" sz="3200"/>
          </a:p>
        </p:txBody>
      </p:sp>
    </p:spTree>
    <p:extLst>
      <p:ext uri="{BB962C8B-B14F-4D97-AF65-F5344CB8AC3E}">
        <p14:creationId xmlns:p14="http://schemas.microsoft.com/office/powerpoint/2010/main" val="2842696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436AE5-9AE5-41BD-8599-0446A313946C}"/>
              </a:ext>
            </a:extLst>
          </p:cNvPr>
          <p:cNvSpPr>
            <a:spLocks noGrp="1"/>
          </p:cNvSpPr>
          <p:nvPr>
            <p:ph type="sldNum" sz="quarter" idx="11"/>
          </p:nvPr>
        </p:nvSpPr>
        <p:spPr/>
        <p:txBody>
          <a:bodyPr/>
          <a:lstStyle/>
          <a:p>
            <a:fld id="{387164BF-D67A-46C0-81D2-5BAF67C00C80}" type="slidenum">
              <a:rPr lang="en-US" dirty="0" smtClean="0"/>
              <a:pPr/>
              <a:t>70</a:t>
            </a:fld>
            <a:endParaRPr lang="en-US" dirty="0"/>
          </a:p>
        </p:txBody>
      </p:sp>
      <p:sp>
        <p:nvSpPr>
          <p:cNvPr id="4" name="TextBox 3">
            <a:extLst>
              <a:ext uri="{FF2B5EF4-FFF2-40B4-BE49-F238E27FC236}">
                <a16:creationId xmlns:a16="http://schemas.microsoft.com/office/drawing/2014/main" id="{7DA257E9-479D-473C-892B-68286F986802}"/>
              </a:ext>
            </a:extLst>
          </p:cNvPr>
          <p:cNvSpPr txBox="1"/>
          <p:nvPr/>
        </p:nvSpPr>
        <p:spPr>
          <a:xfrm>
            <a:off x="509766" y="201792"/>
            <a:ext cx="6085643"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chemeClr val="accent1"/>
                </a:solidFill>
                <a:ea typeface="+mn-lt"/>
                <a:cs typeface="+mn-lt"/>
              </a:rPr>
              <a:t>Scene Modeling</a:t>
            </a:r>
            <a:endParaRPr lang="en-US" sz="5400">
              <a:solidFill>
                <a:schemeClr val="accent1"/>
              </a:solidFill>
            </a:endParaRPr>
          </a:p>
          <a:p>
            <a:br>
              <a:rPr lang="en-US"/>
            </a:br>
            <a:endParaRPr lang="en-US"/>
          </a:p>
        </p:txBody>
      </p:sp>
      <p:sp>
        <p:nvSpPr>
          <p:cNvPr id="5" name="TextBox 4">
            <a:extLst>
              <a:ext uri="{FF2B5EF4-FFF2-40B4-BE49-F238E27FC236}">
                <a16:creationId xmlns:a16="http://schemas.microsoft.com/office/drawing/2014/main" id="{48A47191-DB18-42BF-9B08-EBFEF0E512CC}"/>
              </a:ext>
            </a:extLst>
          </p:cNvPr>
          <p:cNvSpPr txBox="1"/>
          <p:nvPr/>
        </p:nvSpPr>
        <p:spPr>
          <a:xfrm>
            <a:off x="1285857" y="1628633"/>
            <a:ext cx="13999691"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3D modeling programs available</a:t>
            </a:r>
            <a:endParaRPr lang="en-US">
              <a:ea typeface="+mn-lt"/>
              <a:cs typeface="+mn-lt"/>
            </a:endParaRPr>
          </a:p>
          <a:p>
            <a:pPr marL="815975" lvl="1"/>
            <a:r>
              <a:rPr lang="en-US">
                <a:ea typeface="+mn-lt"/>
                <a:cs typeface="+mn-lt"/>
              </a:rPr>
              <a:t>3D modeling programs are available to use like 3Ds Max, Maya, Blender and we have to choose one them for our project. We had to decide which one based on ease of use and how long would it take to have it ready and how good is the software actually is.</a:t>
            </a:r>
            <a:endParaRPr lang="en-US"/>
          </a:p>
          <a:p>
            <a:endParaRPr lang="en-US">
              <a:ea typeface="+mn-lt"/>
              <a:cs typeface="+mn-lt"/>
            </a:endParaRPr>
          </a:p>
          <a:p>
            <a:pPr marL="285750" indent="-285750">
              <a:buFont typeface="Arial"/>
              <a:buChar char="•"/>
            </a:pPr>
            <a:r>
              <a:rPr lang="en-US" b="1" dirty="0">
                <a:ea typeface="+mn-lt"/>
                <a:cs typeface="+mn-lt"/>
              </a:rPr>
              <a:t>3Ds max was best bet </a:t>
            </a:r>
            <a:endParaRPr lang="en-US"/>
          </a:p>
          <a:p>
            <a:pPr marL="815975" lvl="1"/>
            <a:r>
              <a:rPr lang="en-US" dirty="0">
                <a:ea typeface="+mn-lt"/>
                <a:cs typeface="+mn-lt"/>
              </a:rPr>
              <a:t>Its offers simple interface for both beginners and professionals with some easy to follow tutorials and documentation and we had some previous experience using it so it seemed to be a great choice for our project.</a:t>
            </a:r>
            <a:endParaRPr lang="en-US" dirty="0"/>
          </a:p>
        </p:txBody>
      </p:sp>
    </p:spTree>
    <p:extLst>
      <p:ext uri="{BB962C8B-B14F-4D97-AF65-F5344CB8AC3E}">
        <p14:creationId xmlns:p14="http://schemas.microsoft.com/office/powerpoint/2010/main" val="456431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584EB2-85C0-476D-8827-144319B2BC2B}"/>
              </a:ext>
            </a:extLst>
          </p:cNvPr>
          <p:cNvSpPr>
            <a:spLocks noGrp="1"/>
          </p:cNvSpPr>
          <p:nvPr>
            <p:ph type="sldNum" sz="quarter" idx="11"/>
          </p:nvPr>
        </p:nvSpPr>
        <p:spPr/>
        <p:txBody>
          <a:bodyPr/>
          <a:lstStyle/>
          <a:p>
            <a:fld id="{387164BF-D67A-46C0-81D2-5BAF67C00C80}" type="slidenum">
              <a:rPr lang="en-US" dirty="0" smtClean="0"/>
              <a:pPr/>
              <a:t>71</a:t>
            </a:fld>
            <a:endParaRPr lang="en-US" dirty="0"/>
          </a:p>
        </p:txBody>
      </p:sp>
      <p:sp>
        <p:nvSpPr>
          <p:cNvPr id="4" name="TextBox 3">
            <a:extLst>
              <a:ext uri="{FF2B5EF4-FFF2-40B4-BE49-F238E27FC236}">
                <a16:creationId xmlns:a16="http://schemas.microsoft.com/office/drawing/2014/main" id="{3EDA9844-2527-4948-B15A-56BACD28C48B}"/>
              </a:ext>
            </a:extLst>
          </p:cNvPr>
          <p:cNvSpPr txBox="1"/>
          <p:nvPr/>
        </p:nvSpPr>
        <p:spPr>
          <a:xfrm>
            <a:off x="616873" y="223216"/>
            <a:ext cx="48349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Game Engine</a:t>
            </a:r>
            <a:endParaRPr lang="en-US" sz="5400" dirty="0">
              <a:solidFill>
                <a:schemeClr val="accent1"/>
              </a:solidFill>
            </a:endParaRPr>
          </a:p>
        </p:txBody>
      </p:sp>
      <p:sp>
        <p:nvSpPr>
          <p:cNvPr id="5" name="TextBox 4">
            <a:extLst>
              <a:ext uri="{FF2B5EF4-FFF2-40B4-BE49-F238E27FC236}">
                <a16:creationId xmlns:a16="http://schemas.microsoft.com/office/drawing/2014/main" id="{A2022644-3D25-41AE-AE83-2985037F8B7D}"/>
              </a:ext>
            </a:extLst>
          </p:cNvPr>
          <p:cNvSpPr txBox="1"/>
          <p:nvPr/>
        </p:nvSpPr>
        <p:spPr>
          <a:xfrm>
            <a:off x="1514495" y="1394405"/>
            <a:ext cx="13999692"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game engine is a software development environment designed for people to build video games</a:t>
            </a:r>
            <a:endParaRPr lang="en-US"/>
          </a:p>
          <a:p>
            <a:br>
              <a:rPr lang="en-US"/>
            </a:br>
            <a:endParaRPr lang="en-US"/>
          </a:p>
          <a:p>
            <a:pPr marL="285750" indent="-285750">
              <a:buFont typeface="Arial"/>
              <a:buChar char="•"/>
            </a:pPr>
            <a:r>
              <a:rPr lang="en-US" b="1" dirty="0">
                <a:ea typeface="+mn-lt"/>
                <a:cs typeface="+mn-lt"/>
              </a:rPr>
              <a:t>Unity Vs Unreal Game Engine.</a:t>
            </a:r>
            <a:endParaRPr lang="en-US">
              <a:ea typeface="+mn-lt"/>
              <a:cs typeface="+mn-lt"/>
            </a:endParaRPr>
          </a:p>
          <a:p>
            <a:pPr marL="815975" lvl="1"/>
            <a:r>
              <a:rPr lang="en-US" dirty="0">
                <a:ea typeface="+mn-lt"/>
                <a:cs typeface="+mn-lt"/>
              </a:rPr>
              <a:t>Unity has more available resources to learn from and game models and packages to experiment with compared to Unreal Game Engine and the second issue is now resolved.</a:t>
            </a:r>
            <a:endParaRPr lang="en-US"/>
          </a:p>
          <a:p>
            <a:endParaRPr lang="en-US"/>
          </a:p>
          <a:p>
            <a:pPr marL="285750" indent="-285750">
              <a:buFont typeface="Arial"/>
              <a:buChar char="•"/>
            </a:pPr>
            <a:r>
              <a:rPr lang="en-US" b="1" dirty="0">
                <a:ea typeface="+mn-lt"/>
                <a:cs typeface="+mn-lt"/>
              </a:rPr>
              <a:t>Unity: </a:t>
            </a:r>
            <a:endParaRPr lang="en-US" dirty="0"/>
          </a:p>
          <a:p>
            <a:endParaRPr lang="en-US"/>
          </a:p>
          <a:p>
            <a:br>
              <a:rPr lang="en-US"/>
            </a:br>
            <a:endParaRPr lang="en-US"/>
          </a:p>
        </p:txBody>
      </p:sp>
      <p:pic>
        <p:nvPicPr>
          <p:cNvPr id="6" name="Picture 6">
            <a:extLst>
              <a:ext uri="{FF2B5EF4-FFF2-40B4-BE49-F238E27FC236}">
                <a16:creationId xmlns:a16="http://schemas.microsoft.com/office/drawing/2014/main" id="{6AFAD526-0832-4722-8CCA-1FA4A21C1B56}"/>
              </a:ext>
            </a:extLst>
          </p:cNvPr>
          <p:cNvPicPr>
            <a:picLocks noChangeAspect="1"/>
          </p:cNvPicPr>
          <p:nvPr/>
        </p:nvPicPr>
        <p:blipFill>
          <a:blip r:embed="rId2"/>
          <a:stretch>
            <a:fillRect/>
          </a:stretch>
        </p:blipFill>
        <p:spPr>
          <a:xfrm>
            <a:off x="4382389" y="5864244"/>
            <a:ext cx="10743267" cy="4381769"/>
          </a:xfrm>
          <a:prstGeom prst="rect">
            <a:avLst/>
          </a:prstGeom>
        </p:spPr>
      </p:pic>
    </p:spTree>
    <p:extLst>
      <p:ext uri="{BB962C8B-B14F-4D97-AF65-F5344CB8AC3E}">
        <p14:creationId xmlns:p14="http://schemas.microsoft.com/office/powerpoint/2010/main" val="2294093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81E660-5ABC-4EE9-964E-C724C2F9766C}"/>
              </a:ext>
            </a:extLst>
          </p:cNvPr>
          <p:cNvSpPr>
            <a:spLocks noGrp="1"/>
          </p:cNvSpPr>
          <p:nvPr>
            <p:ph type="sldNum" sz="quarter" idx="11"/>
          </p:nvPr>
        </p:nvSpPr>
        <p:spPr/>
        <p:txBody>
          <a:bodyPr/>
          <a:lstStyle/>
          <a:p>
            <a:fld id="{387164BF-D67A-46C0-81D2-5BAF67C00C80}" type="slidenum">
              <a:rPr lang="en-US" dirty="0" smtClean="0"/>
              <a:pPr/>
              <a:t>72</a:t>
            </a:fld>
            <a:endParaRPr lang="en-US" dirty="0"/>
          </a:p>
        </p:txBody>
      </p:sp>
      <p:sp>
        <p:nvSpPr>
          <p:cNvPr id="4" name="TextBox 3">
            <a:extLst>
              <a:ext uri="{FF2B5EF4-FFF2-40B4-BE49-F238E27FC236}">
                <a16:creationId xmlns:a16="http://schemas.microsoft.com/office/drawing/2014/main" id="{8027EA8C-2D02-4B4A-A3F8-E2A497474ABA}"/>
              </a:ext>
            </a:extLst>
          </p:cNvPr>
          <p:cNvSpPr txBox="1"/>
          <p:nvPr/>
        </p:nvSpPr>
        <p:spPr>
          <a:xfrm>
            <a:off x="638294" y="287485"/>
            <a:ext cx="9234012"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Characters and Animations</a:t>
            </a:r>
            <a:endParaRPr lang="en-US" sz="5400" dirty="0">
              <a:solidFill>
                <a:schemeClr val="accent1"/>
              </a:solidFill>
            </a:endParaRPr>
          </a:p>
          <a:p>
            <a:br>
              <a:rPr lang="en-US"/>
            </a:br>
            <a:endParaRPr lang="en-US"/>
          </a:p>
        </p:txBody>
      </p:sp>
      <p:sp>
        <p:nvSpPr>
          <p:cNvPr id="11" name="TextBox 10">
            <a:extLst>
              <a:ext uri="{FF2B5EF4-FFF2-40B4-BE49-F238E27FC236}">
                <a16:creationId xmlns:a16="http://schemas.microsoft.com/office/drawing/2014/main" id="{51E146C3-8CEE-48FE-B04D-F7FC6D93EC1A}"/>
              </a:ext>
            </a:extLst>
          </p:cNvPr>
          <p:cNvSpPr txBox="1"/>
          <p:nvPr/>
        </p:nvSpPr>
        <p:spPr>
          <a:xfrm>
            <a:off x="1986016" y="1673227"/>
            <a:ext cx="13374332"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ea typeface="+mn-lt"/>
                <a:cs typeface="+mn-lt"/>
              </a:rPr>
              <a:t>Character design is hard</a:t>
            </a:r>
            <a:endParaRPr lang="en-US">
              <a:ea typeface="+mn-lt"/>
              <a:cs typeface="+mn-lt"/>
            </a:endParaRPr>
          </a:p>
          <a:p>
            <a:pPr marL="815975" lvl="1"/>
            <a:r>
              <a:rPr lang="en-US" dirty="0">
                <a:ea typeface="+mn-lt"/>
                <a:cs typeface="+mn-lt"/>
              </a:rPr>
              <a:t>Character design is hard and tedious process and very time consuming, as we have to use a software to first design the shape, looks of the character, rig it and later export it to Unity.</a:t>
            </a:r>
            <a:endParaRPr lang="en-US"/>
          </a:p>
          <a:p>
            <a:endParaRPr lang="en-US">
              <a:ea typeface="+mn-lt"/>
              <a:cs typeface="+mn-lt"/>
            </a:endParaRPr>
          </a:p>
          <a:p>
            <a:pPr marL="285750" indent="-285750">
              <a:buFont typeface="Arial"/>
              <a:buChar char="•"/>
            </a:pPr>
            <a:r>
              <a:rPr lang="en-US" b="1" dirty="0">
                <a:ea typeface="+mn-lt"/>
                <a:cs typeface="+mn-lt"/>
              </a:rPr>
              <a:t>Use free rigged characters that are available</a:t>
            </a:r>
            <a:endParaRPr lang="en-US">
              <a:ea typeface="+mn-lt"/>
              <a:cs typeface="+mn-lt"/>
            </a:endParaRPr>
          </a:p>
          <a:p>
            <a:pPr marL="815975" lvl="1"/>
            <a:r>
              <a:rPr lang="en-US" dirty="0">
                <a:ea typeface="+mn-lt"/>
                <a:cs typeface="+mn-lt"/>
              </a:rPr>
              <a:t>An easy approach to this problem is use free rigged characters that are available on the internet and use them directly rather than designing them from scratch</a:t>
            </a:r>
            <a:endParaRPr lang="en-US"/>
          </a:p>
          <a:p>
            <a:endParaRPr lang="en-US"/>
          </a:p>
          <a:p>
            <a:pPr marL="285750" indent="-285750">
              <a:buFont typeface="Arial"/>
              <a:buChar char="•"/>
            </a:pPr>
            <a:r>
              <a:rPr lang="en-US" b="1" dirty="0" err="1">
                <a:ea typeface="+mn-lt"/>
                <a:cs typeface="+mn-lt"/>
              </a:rPr>
              <a:t>Mixamo</a:t>
            </a:r>
            <a:r>
              <a:rPr lang="en-US" b="1" dirty="0">
                <a:ea typeface="+mn-lt"/>
                <a:cs typeface="+mn-lt"/>
              </a:rPr>
              <a:t> and Unity’s asset store characters</a:t>
            </a:r>
            <a:endParaRPr lang="en-US" dirty="0"/>
          </a:p>
          <a:p>
            <a:pPr algn="l"/>
            <a:endParaRPr lang="en-US"/>
          </a:p>
        </p:txBody>
      </p:sp>
    </p:spTree>
    <p:extLst>
      <p:ext uri="{BB962C8B-B14F-4D97-AF65-F5344CB8AC3E}">
        <p14:creationId xmlns:p14="http://schemas.microsoft.com/office/powerpoint/2010/main" val="1758002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E5C1A5-6AAA-427B-B1E3-543E1FBFCC95}"/>
              </a:ext>
            </a:extLst>
          </p:cNvPr>
          <p:cNvSpPr>
            <a:spLocks noGrp="1"/>
          </p:cNvSpPr>
          <p:nvPr>
            <p:ph type="sldNum" sz="quarter" idx="11"/>
          </p:nvPr>
        </p:nvSpPr>
        <p:spPr/>
        <p:txBody>
          <a:bodyPr/>
          <a:lstStyle/>
          <a:p>
            <a:fld id="{387164BF-D67A-46C0-81D2-5BAF67C00C80}" type="slidenum">
              <a:rPr lang="en-US" dirty="0" smtClean="0"/>
              <a:pPr/>
              <a:t>73</a:t>
            </a:fld>
            <a:endParaRPr lang="en-US" dirty="0"/>
          </a:p>
        </p:txBody>
      </p:sp>
      <p:sp>
        <p:nvSpPr>
          <p:cNvPr id="4" name="TextBox 3">
            <a:extLst>
              <a:ext uri="{FF2B5EF4-FFF2-40B4-BE49-F238E27FC236}">
                <a16:creationId xmlns:a16="http://schemas.microsoft.com/office/drawing/2014/main" id="{CF6D1494-7E8A-489D-9177-90081FB7E212}"/>
              </a:ext>
            </a:extLst>
          </p:cNvPr>
          <p:cNvSpPr txBox="1"/>
          <p:nvPr/>
        </p:nvSpPr>
        <p:spPr>
          <a:xfrm>
            <a:off x="552609" y="330332"/>
            <a:ext cx="4511460"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3Ds Max</a:t>
            </a:r>
            <a:endParaRPr lang="en-US" sz="5400" dirty="0">
              <a:solidFill>
                <a:schemeClr val="accent1"/>
              </a:solidFill>
            </a:endParaRPr>
          </a:p>
          <a:p>
            <a:br>
              <a:rPr lang="en-US"/>
            </a:br>
            <a:endParaRPr lang="en-US"/>
          </a:p>
        </p:txBody>
      </p:sp>
      <p:sp>
        <p:nvSpPr>
          <p:cNvPr id="5" name="TextBox 4">
            <a:extLst>
              <a:ext uri="{FF2B5EF4-FFF2-40B4-BE49-F238E27FC236}">
                <a16:creationId xmlns:a16="http://schemas.microsoft.com/office/drawing/2014/main" id="{F1B6F04E-E4E4-4BC6-896D-D82E145D1AFA}"/>
              </a:ext>
            </a:extLst>
          </p:cNvPr>
          <p:cNvSpPr txBox="1"/>
          <p:nvPr/>
        </p:nvSpPr>
        <p:spPr>
          <a:xfrm>
            <a:off x="1047938" y="1565790"/>
            <a:ext cx="15703259" cy="8463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computer graphics program for creating 3D </a:t>
            </a:r>
            <a:r>
              <a:rPr lang="en-US" dirty="0" err="1">
                <a:ea typeface="+mn-lt"/>
                <a:cs typeface="+mn-lt"/>
              </a:rPr>
              <a:t>models,animations</a:t>
            </a:r>
            <a:r>
              <a:rPr lang="en-US" dirty="0">
                <a:ea typeface="+mn-lt"/>
                <a:cs typeface="+mn-lt"/>
              </a:rPr>
              <a:t>, and digital images.</a:t>
            </a:r>
          </a:p>
          <a:p>
            <a:endParaRPr lang="en-US"/>
          </a:p>
          <a:p>
            <a:pPr marL="285750" indent="-285750">
              <a:buFont typeface="Arial"/>
              <a:buChar char="•"/>
            </a:pPr>
            <a:r>
              <a:rPr lang="en-US" b="1" dirty="0">
                <a:ea typeface="+mn-lt"/>
                <a:cs typeface="+mn-lt"/>
              </a:rPr>
              <a:t> Interface </a:t>
            </a:r>
            <a:endParaRPr lang="en-US">
              <a:ea typeface="+mn-lt"/>
              <a:cs typeface="+mn-lt"/>
            </a:endParaRPr>
          </a:p>
          <a:p>
            <a:pPr marL="815975" lvl="1"/>
            <a:r>
              <a:rPr lang="en-US" dirty="0">
                <a:ea typeface="+mn-lt"/>
                <a:cs typeface="+mn-lt"/>
              </a:rPr>
              <a:t>It has a workspace to design the scene and many tools to create it also to modify on the scene</a:t>
            </a:r>
            <a:endParaRPr lang="en-US"/>
          </a:p>
          <a:p>
            <a:endParaRPr lang="en-US">
              <a:ea typeface="+mn-lt"/>
              <a:cs typeface="+mn-lt"/>
            </a:endParaRPr>
          </a:p>
          <a:p>
            <a:pPr marL="285750" indent="-285750">
              <a:buFont typeface="Arial"/>
              <a:buChar char="•"/>
            </a:pPr>
            <a:r>
              <a:rPr lang="en-US" b="1" dirty="0">
                <a:ea typeface="+mn-lt"/>
                <a:cs typeface="+mn-lt"/>
              </a:rPr>
              <a:t>Designing</a:t>
            </a:r>
            <a:endParaRPr lang="en-US">
              <a:ea typeface="+mn-lt"/>
              <a:cs typeface="+mn-lt"/>
            </a:endParaRPr>
          </a:p>
          <a:p>
            <a:pPr marL="815975" lvl="1"/>
            <a:r>
              <a:rPr lang="en-US" dirty="0">
                <a:ea typeface="+mn-lt"/>
                <a:cs typeface="+mn-lt"/>
              </a:rPr>
              <a:t>The first stage is to design the scene in a comfortable and realistic way. We use some tools to design it like (boxes, cubes, cylinders) and many other shapes to design chairs, stairs, board, laptop, projector, clock and also microphone  combine them all together to form the scene.</a:t>
            </a:r>
            <a:endParaRPr lang="en-US"/>
          </a:p>
          <a:p>
            <a:endParaRPr lang="en-US">
              <a:ea typeface="+mn-lt"/>
              <a:cs typeface="+mn-lt"/>
            </a:endParaRPr>
          </a:p>
          <a:p>
            <a:pPr marL="285750" indent="-285750">
              <a:buFont typeface="Arial"/>
              <a:buChar char="•"/>
            </a:pPr>
            <a:r>
              <a:rPr lang="en-US" b="1" dirty="0">
                <a:ea typeface="+mn-lt"/>
                <a:cs typeface="+mn-lt"/>
              </a:rPr>
              <a:t>Lighting and Materials </a:t>
            </a:r>
            <a:r>
              <a:rPr lang="en-US" dirty="0">
                <a:ea typeface="+mn-lt"/>
                <a:cs typeface="+mn-lt"/>
              </a:rPr>
              <a:t>(V-Ray and materials)</a:t>
            </a:r>
          </a:p>
          <a:p>
            <a:pPr marL="285750" indent="-285750">
              <a:buFont typeface="Arial"/>
              <a:buChar char="•"/>
            </a:pPr>
            <a:endParaRPr lang="en-US"/>
          </a:p>
          <a:p>
            <a:pPr marL="285750" indent="-285750">
              <a:buFont typeface="Arial"/>
              <a:buChar char="•"/>
            </a:pPr>
            <a:r>
              <a:rPr lang="en-US" b="1" dirty="0">
                <a:ea typeface="+mn-lt"/>
                <a:cs typeface="+mn-lt"/>
              </a:rPr>
              <a:t>Rendering </a:t>
            </a:r>
            <a:r>
              <a:rPr lang="en-US" dirty="0">
                <a:ea typeface="+mn-lt"/>
                <a:cs typeface="+mn-lt"/>
              </a:rPr>
              <a:t>(Progressive and Bucket)</a:t>
            </a:r>
            <a:endParaRPr lang="en-US" dirty="0"/>
          </a:p>
          <a:p>
            <a:br>
              <a:rPr lang="en-US"/>
            </a:br>
            <a:endParaRPr lang="en-US"/>
          </a:p>
        </p:txBody>
      </p:sp>
    </p:spTree>
    <p:extLst>
      <p:ext uri="{BB962C8B-B14F-4D97-AF65-F5344CB8AC3E}">
        <p14:creationId xmlns:p14="http://schemas.microsoft.com/office/powerpoint/2010/main" val="2271739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552A93-40E2-4090-B3AD-80CD97B8143B}"/>
              </a:ext>
            </a:extLst>
          </p:cNvPr>
          <p:cNvSpPr>
            <a:spLocks noGrp="1"/>
          </p:cNvSpPr>
          <p:nvPr>
            <p:ph type="sldNum" sz="quarter" idx="11"/>
          </p:nvPr>
        </p:nvSpPr>
        <p:spPr/>
        <p:txBody>
          <a:bodyPr/>
          <a:lstStyle/>
          <a:p>
            <a:fld id="{387164BF-D67A-46C0-81D2-5BAF67C00C80}" type="slidenum">
              <a:rPr lang="en-US" dirty="0" smtClean="0"/>
              <a:pPr/>
              <a:t>74</a:t>
            </a:fld>
            <a:endParaRPr lang="en-US" dirty="0"/>
          </a:p>
        </p:txBody>
      </p:sp>
      <p:sp>
        <p:nvSpPr>
          <p:cNvPr id="4" name="TextBox 3">
            <a:extLst>
              <a:ext uri="{FF2B5EF4-FFF2-40B4-BE49-F238E27FC236}">
                <a16:creationId xmlns:a16="http://schemas.microsoft.com/office/drawing/2014/main" id="{3BF9A389-0D92-4522-A652-73248AC3C583}"/>
              </a:ext>
            </a:extLst>
          </p:cNvPr>
          <p:cNvSpPr txBox="1"/>
          <p:nvPr/>
        </p:nvSpPr>
        <p:spPr>
          <a:xfrm>
            <a:off x="574030" y="158946"/>
            <a:ext cx="5417155"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3d max Scene </a:t>
            </a:r>
            <a:endParaRPr lang="en-US" sz="5400" dirty="0">
              <a:solidFill>
                <a:schemeClr val="accent1"/>
              </a:solidFill>
            </a:endParaRPr>
          </a:p>
          <a:p>
            <a:br>
              <a:rPr lang="en-US"/>
            </a:br>
            <a:endParaRPr lang="en-US"/>
          </a:p>
        </p:txBody>
      </p:sp>
      <p:pic>
        <p:nvPicPr>
          <p:cNvPr id="5" name="Picture 5" descr="A picture containing computer&#10;&#10;Description automatically generated">
            <a:extLst>
              <a:ext uri="{FF2B5EF4-FFF2-40B4-BE49-F238E27FC236}">
                <a16:creationId xmlns:a16="http://schemas.microsoft.com/office/drawing/2014/main" id="{61B3E36F-AC00-43A2-8DF6-DB975B1C1C92}"/>
              </a:ext>
            </a:extLst>
          </p:cNvPr>
          <p:cNvPicPr>
            <a:picLocks noChangeAspect="1"/>
          </p:cNvPicPr>
          <p:nvPr/>
        </p:nvPicPr>
        <p:blipFill rotWithShape="1">
          <a:blip r:embed="rId2"/>
          <a:srcRect r="21487" b="10044"/>
          <a:stretch/>
        </p:blipFill>
        <p:spPr>
          <a:xfrm>
            <a:off x="1634338" y="1966615"/>
            <a:ext cx="12972314" cy="7129247"/>
          </a:xfrm>
          <a:prstGeom prst="rect">
            <a:avLst/>
          </a:prstGeom>
        </p:spPr>
      </p:pic>
    </p:spTree>
    <p:extLst>
      <p:ext uri="{BB962C8B-B14F-4D97-AF65-F5344CB8AC3E}">
        <p14:creationId xmlns:p14="http://schemas.microsoft.com/office/powerpoint/2010/main" val="3798946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463DEB-ECED-4028-9176-A8B349B65503}"/>
              </a:ext>
            </a:extLst>
          </p:cNvPr>
          <p:cNvSpPr>
            <a:spLocks noGrp="1"/>
          </p:cNvSpPr>
          <p:nvPr>
            <p:ph type="sldNum" sz="quarter" idx="11"/>
          </p:nvPr>
        </p:nvSpPr>
        <p:spPr/>
        <p:txBody>
          <a:bodyPr/>
          <a:lstStyle/>
          <a:p>
            <a:fld id="{387164BF-D67A-46C0-81D2-5BAF67C00C80}" type="slidenum">
              <a:rPr lang="en-US" dirty="0" smtClean="0"/>
              <a:pPr/>
              <a:t>75</a:t>
            </a:fld>
            <a:endParaRPr lang="en-US" dirty="0"/>
          </a:p>
        </p:txBody>
      </p:sp>
      <p:sp>
        <p:nvSpPr>
          <p:cNvPr id="4" name="TextBox 3">
            <a:extLst>
              <a:ext uri="{FF2B5EF4-FFF2-40B4-BE49-F238E27FC236}">
                <a16:creationId xmlns:a16="http://schemas.microsoft.com/office/drawing/2014/main" id="{C8C2A286-9F5A-40FE-9C17-09D10B251B58}"/>
              </a:ext>
            </a:extLst>
          </p:cNvPr>
          <p:cNvSpPr txBox="1"/>
          <p:nvPr/>
        </p:nvSpPr>
        <p:spPr>
          <a:xfrm>
            <a:off x="424081" y="287485"/>
            <a:ext cx="2743199"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Unity</a:t>
            </a:r>
            <a:endParaRPr lang="en-US" sz="5400" dirty="0">
              <a:solidFill>
                <a:schemeClr val="accent1"/>
              </a:solidFill>
            </a:endParaRPr>
          </a:p>
          <a:p>
            <a:br>
              <a:rPr lang="en-US"/>
            </a:br>
            <a:endParaRPr lang="en-US"/>
          </a:p>
        </p:txBody>
      </p:sp>
      <p:sp>
        <p:nvSpPr>
          <p:cNvPr id="5" name="TextBox 4">
            <a:extLst>
              <a:ext uri="{FF2B5EF4-FFF2-40B4-BE49-F238E27FC236}">
                <a16:creationId xmlns:a16="http://schemas.microsoft.com/office/drawing/2014/main" id="{5D326D2A-FF6D-4D2A-BE4F-565256833C32}"/>
              </a:ext>
            </a:extLst>
          </p:cNvPr>
          <p:cNvSpPr txBox="1"/>
          <p:nvPr/>
        </p:nvSpPr>
        <p:spPr>
          <a:xfrm>
            <a:off x="831152" y="1630061"/>
            <a:ext cx="1583766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Unity is a 3D/2D game engine and powerful cross-platform IDE for developers  As a game engine, Unity is able to provide many of the most important built-in features that make a game work. </a:t>
            </a:r>
            <a:endParaRPr lang="en-US"/>
          </a:p>
          <a:p>
            <a:endParaRPr lang="en-US">
              <a:ea typeface="+mn-lt"/>
              <a:cs typeface="+mn-lt"/>
            </a:endParaRPr>
          </a:p>
          <a:p>
            <a:pPr marL="457200" indent="-457200">
              <a:buFont typeface="Arial"/>
              <a:buChar char="•"/>
            </a:pPr>
            <a:r>
              <a:rPr lang="en-US" b="1" dirty="0">
                <a:ea typeface="+mn-lt"/>
                <a:cs typeface="+mn-lt"/>
              </a:rPr>
              <a:t>Lighting</a:t>
            </a:r>
            <a:endParaRPr lang="en-US" dirty="0"/>
          </a:p>
          <a:p>
            <a:endParaRPr lang="en-US" b="1"/>
          </a:p>
          <a:p>
            <a:endParaRPr lang="en-US"/>
          </a:p>
          <a:p>
            <a:br>
              <a:rPr lang="en-US"/>
            </a:br>
            <a:endParaRPr lang="en-US"/>
          </a:p>
        </p:txBody>
      </p:sp>
      <p:pic>
        <p:nvPicPr>
          <p:cNvPr id="2" name="Picture 5" descr="A picture containing light, sitting, brick, wire&#10;&#10;Description automatically generated">
            <a:extLst>
              <a:ext uri="{FF2B5EF4-FFF2-40B4-BE49-F238E27FC236}">
                <a16:creationId xmlns:a16="http://schemas.microsoft.com/office/drawing/2014/main" id="{C9E6E213-065E-4B95-B233-244C5230178E}"/>
              </a:ext>
            </a:extLst>
          </p:cNvPr>
          <p:cNvPicPr>
            <a:picLocks noChangeAspect="1"/>
          </p:cNvPicPr>
          <p:nvPr/>
        </p:nvPicPr>
        <p:blipFill>
          <a:blip r:embed="rId2"/>
          <a:stretch>
            <a:fillRect/>
          </a:stretch>
        </p:blipFill>
        <p:spPr>
          <a:xfrm>
            <a:off x="1833067" y="4842351"/>
            <a:ext cx="5287533" cy="4084801"/>
          </a:xfrm>
          <a:prstGeom prst="rect">
            <a:avLst/>
          </a:prstGeom>
        </p:spPr>
      </p:pic>
      <p:pic>
        <p:nvPicPr>
          <p:cNvPr id="7" name="Picture 7" descr="A picture containing sitting, light, brick, stone&#10;&#10;Description automatically generated">
            <a:extLst>
              <a:ext uri="{FF2B5EF4-FFF2-40B4-BE49-F238E27FC236}">
                <a16:creationId xmlns:a16="http://schemas.microsoft.com/office/drawing/2014/main" id="{1AEDA0B9-A1D1-4EC7-9BCA-EF7ED44865EC}"/>
              </a:ext>
            </a:extLst>
          </p:cNvPr>
          <p:cNvPicPr>
            <a:picLocks noChangeAspect="1"/>
          </p:cNvPicPr>
          <p:nvPr/>
        </p:nvPicPr>
        <p:blipFill>
          <a:blip r:embed="rId3"/>
          <a:stretch>
            <a:fillRect/>
          </a:stretch>
        </p:blipFill>
        <p:spPr>
          <a:xfrm>
            <a:off x="9807394" y="4843623"/>
            <a:ext cx="5158148" cy="4112898"/>
          </a:xfrm>
          <a:prstGeom prst="rect">
            <a:avLst/>
          </a:prstGeom>
        </p:spPr>
      </p:pic>
      <p:sp>
        <p:nvSpPr>
          <p:cNvPr id="8" name="TextBox 7">
            <a:extLst>
              <a:ext uri="{FF2B5EF4-FFF2-40B4-BE49-F238E27FC236}">
                <a16:creationId xmlns:a16="http://schemas.microsoft.com/office/drawing/2014/main" id="{52C1B9A1-6F8B-4ECE-839C-AA25A945778A}"/>
              </a:ext>
            </a:extLst>
          </p:cNvPr>
          <p:cNvSpPr txBox="1"/>
          <p:nvPr/>
        </p:nvSpPr>
        <p:spPr>
          <a:xfrm>
            <a:off x="2928502" y="9263309"/>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Spot light </a:t>
            </a:r>
          </a:p>
        </p:txBody>
      </p:sp>
      <p:sp>
        <p:nvSpPr>
          <p:cNvPr id="10" name="TextBox 9">
            <a:extLst>
              <a:ext uri="{FF2B5EF4-FFF2-40B4-BE49-F238E27FC236}">
                <a16:creationId xmlns:a16="http://schemas.microsoft.com/office/drawing/2014/main" id="{605BA777-AB05-4DA2-A004-2214B0A914BA}"/>
              </a:ext>
            </a:extLst>
          </p:cNvPr>
          <p:cNvSpPr txBox="1"/>
          <p:nvPr/>
        </p:nvSpPr>
        <p:spPr>
          <a:xfrm>
            <a:off x="10575770" y="9269132"/>
            <a:ext cx="358420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t>Directional light </a:t>
            </a:r>
          </a:p>
        </p:txBody>
      </p:sp>
    </p:spTree>
    <p:extLst>
      <p:ext uri="{BB962C8B-B14F-4D97-AF65-F5344CB8AC3E}">
        <p14:creationId xmlns:p14="http://schemas.microsoft.com/office/powerpoint/2010/main" val="3814709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B25531-9952-49F8-B8A5-D534561D5CE9}"/>
              </a:ext>
            </a:extLst>
          </p:cNvPr>
          <p:cNvSpPr>
            <a:spLocks noGrp="1"/>
          </p:cNvSpPr>
          <p:nvPr>
            <p:ph type="ftr" sz="quarter" idx="10"/>
          </p:nvPr>
        </p:nvSpPr>
        <p:spPr/>
        <p:txBody>
          <a:bodyPr/>
          <a:lstStyle/>
          <a:p>
            <a:r>
              <a:rPr lang="en-US" dirty="0"/>
              <a:t>The Power of PowerPoint | thepopp.com</a:t>
            </a:r>
          </a:p>
        </p:txBody>
      </p:sp>
      <p:sp>
        <p:nvSpPr>
          <p:cNvPr id="3" name="Slide Number Placeholder 2">
            <a:extLst>
              <a:ext uri="{FF2B5EF4-FFF2-40B4-BE49-F238E27FC236}">
                <a16:creationId xmlns:a16="http://schemas.microsoft.com/office/drawing/2014/main" id="{E14497DA-BEB1-48CD-ACAA-897992F1253F}"/>
              </a:ext>
            </a:extLst>
          </p:cNvPr>
          <p:cNvSpPr>
            <a:spLocks noGrp="1"/>
          </p:cNvSpPr>
          <p:nvPr>
            <p:ph type="sldNum" sz="quarter" idx="11"/>
          </p:nvPr>
        </p:nvSpPr>
        <p:spPr/>
        <p:txBody>
          <a:bodyPr/>
          <a:lstStyle/>
          <a:p>
            <a:fld id="{387164BF-D67A-46C0-81D2-5BAF67C00C80}" type="slidenum">
              <a:rPr lang="en-US" dirty="0" smtClean="0"/>
              <a:pPr/>
              <a:t>76</a:t>
            </a:fld>
            <a:endParaRPr lang="en-US" dirty="0"/>
          </a:p>
        </p:txBody>
      </p:sp>
      <p:sp>
        <p:nvSpPr>
          <p:cNvPr id="4" name="TextBox 3">
            <a:extLst>
              <a:ext uri="{FF2B5EF4-FFF2-40B4-BE49-F238E27FC236}">
                <a16:creationId xmlns:a16="http://schemas.microsoft.com/office/drawing/2014/main" id="{D227670B-A335-4EC5-876B-92ABA66C8EE0}"/>
              </a:ext>
            </a:extLst>
          </p:cNvPr>
          <p:cNvSpPr txBox="1"/>
          <p:nvPr/>
        </p:nvSpPr>
        <p:spPr>
          <a:xfrm>
            <a:off x="991260" y="609545"/>
            <a:ext cx="446833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chemeClr val="accent3">
                    <a:lumMod val="75000"/>
                  </a:schemeClr>
                </a:solidFill>
              </a:rPr>
              <a:t> Materials </a:t>
            </a:r>
          </a:p>
        </p:txBody>
      </p:sp>
      <p:pic>
        <p:nvPicPr>
          <p:cNvPr id="7" name="Picture 7" descr="A close up of a keyboard&#10;&#10;Description automatically generated">
            <a:extLst>
              <a:ext uri="{FF2B5EF4-FFF2-40B4-BE49-F238E27FC236}">
                <a16:creationId xmlns:a16="http://schemas.microsoft.com/office/drawing/2014/main" id="{ADD369E7-CE91-4102-9345-EE983DBE4E82}"/>
              </a:ext>
            </a:extLst>
          </p:cNvPr>
          <p:cNvPicPr>
            <a:picLocks noChangeAspect="1"/>
          </p:cNvPicPr>
          <p:nvPr/>
        </p:nvPicPr>
        <p:blipFill>
          <a:blip r:embed="rId2"/>
          <a:stretch>
            <a:fillRect/>
          </a:stretch>
        </p:blipFill>
        <p:spPr>
          <a:xfrm>
            <a:off x="513069" y="2933103"/>
            <a:ext cx="7185179" cy="5434947"/>
          </a:xfrm>
          <a:prstGeom prst="rect">
            <a:avLst/>
          </a:prstGeom>
        </p:spPr>
      </p:pic>
      <p:pic>
        <p:nvPicPr>
          <p:cNvPr id="8" name="Picture 8" descr="A long table in a room&#10;&#10;Description automatically generated">
            <a:extLst>
              <a:ext uri="{FF2B5EF4-FFF2-40B4-BE49-F238E27FC236}">
                <a16:creationId xmlns:a16="http://schemas.microsoft.com/office/drawing/2014/main" id="{5F6A91DF-4C58-4821-B0AA-898470A4D21B}"/>
              </a:ext>
            </a:extLst>
          </p:cNvPr>
          <p:cNvPicPr>
            <a:picLocks noChangeAspect="1"/>
          </p:cNvPicPr>
          <p:nvPr/>
        </p:nvPicPr>
        <p:blipFill>
          <a:blip r:embed="rId3"/>
          <a:stretch>
            <a:fillRect/>
          </a:stretch>
        </p:blipFill>
        <p:spPr>
          <a:xfrm>
            <a:off x="9811830" y="2858311"/>
            <a:ext cx="7508643" cy="5597225"/>
          </a:xfrm>
          <a:prstGeom prst="rect">
            <a:avLst/>
          </a:prstGeom>
        </p:spPr>
      </p:pic>
    </p:spTree>
    <p:extLst>
      <p:ext uri="{BB962C8B-B14F-4D97-AF65-F5344CB8AC3E}">
        <p14:creationId xmlns:p14="http://schemas.microsoft.com/office/powerpoint/2010/main" val="3500480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95B2F5-59A2-4DC5-A6A7-14D3B3148651}"/>
              </a:ext>
            </a:extLst>
          </p:cNvPr>
          <p:cNvSpPr>
            <a:spLocks noGrp="1"/>
          </p:cNvSpPr>
          <p:nvPr>
            <p:ph type="sldNum" sz="quarter" idx="11"/>
          </p:nvPr>
        </p:nvSpPr>
        <p:spPr/>
        <p:txBody>
          <a:bodyPr/>
          <a:lstStyle/>
          <a:p>
            <a:fld id="{387164BF-D67A-46C0-81D2-5BAF67C00C80}" type="slidenum">
              <a:rPr lang="en-US" dirty="0" smtClean="0"/>
              <a:pPr/>
              <a:t>77</a:t>
            </a:fld>
            <a:endParaRPr lang="en-US" dirty="0"/>
          </a:p>
        </p:txBody>
      </p:sp>
      <p:sp>
        <p:nvSpPr>
          <p:cNvPr id="4" name="TextBox 3">
            <a:extLst>
              <a:ext uri="{FF2B5EF4-FFF2-40B4-BE49-F238E27FC236}">
                <a16:creationId xmlns:a16="http://schemas.microsoft.com/office/drawing/2014/main" id="{64004B33-D220-40AE-AF20-FACA5C67A38B}"/>
              </a:ext>
            </a:extLst>
          </p:cNvPr>
          <p:cNvSpPr txBox="1"/>
          <p:nvPr/>
        </p:nvSpPr>
        <p:spPr>
          <a:xfrm>
            <a:off x="531188" y="223216"/>
            <a:ext cx="5374027"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a:solidFill>
                  <a:schemeClr val="accent1"/>
                </a:solidFill>
                <a:ea typeface="+mn-lt"/>
                <a:cs typeface="+mn-lt"/>
              </a:rPr>
              <a:t>Unity Scene </a:t>
            </a:r>
            <a:endParaRPr lang="en-US" sz="5400" dirty="0">
              <a:solidFill>
                <a:schemeClr val="accent1"/>
              </a:solidFill>
            </a:endParaRPr>
          </a:p>
          <a:p>
            <a:br>
              <a:rPr lang="en-US"/>
            </a:br>
            <a:endParaRPr lang="en-US"/>
          </a:p>
        </p:txBody>
      </p:sp>
      <p:pic>
        <p:nvPicPr>
          <p:cNvPr id="6" name="Picture 6">
            <a:extLst>
              <a:ext uri="{FF2B5EF4-FFF2-40B4-BE49-F238E27FC236}">
                <a16:creationId xmlns:a16="http://schemas.microsoft.com/office/drawing/2014/main" id="{EF4EE27C-D3A2-4B34-8A13-29268D60EEA7}"/>
              </a:ext>
            </a:extLst>
          </p:cNvPr>
          <p:cNvPicPr>
            <a:picLocks noChangeAspect="1"/>
          </p:cNvPicPr>
          <p:nvPr/>
        </p:nvPicPr>
        <p:blipFill>
          <a:blip r:embed="rId2"/>
          <a:stretch>
            <a:fillRect/>
          </a:stretch>
        </p:blipFill>
        <p:spPr>
          <a:xfrm>
            <a:off x="1383399" y="1565419"/>
            <a:ext cx="15465819" cy="7860414"/>
          </a:xfrm>
          <a:prstGeom prst="rect">
            <a:avLst/>
          </a:prstGeom>
        </p:spPr>
      </p:pic>
    </p:spTree>
    <p:extLst>
      <p:ext uri="{BB962C8B-B14F-4D97-AF65-F5344CB8AC3E}">
        <p14:creationId xmlns:p14="http://schemas.microsoft.com/office/powerpoint/2010/main" val="1997493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p:txBody>
          <a:bodyPr/>
          <a:lstStyle/>
          <a:p>
            <a:r>
              <a:rPr lang="en-US" dirty="0"/>
              <a:t>Characters</a:t>
            </a:r>
            <a:br>
              <a:rPr lang="en-US"/>
            </a:br>
            <a:r>
              <a:rPr lang="en-US" dirty="0"/>
              <a:t> And</a:t>
            </a:r>
            <a:br>
              <a:rPr lang="en-US"/>
            </a:br>
            <a:r>
              <a:rPr lang="en-US" dirty="0"/>
              <a:t> Animation</a:t>
            </a:r>
          </a:p>
        </p:txBody>
      </p:sp>
    </p:spTree>
    <p:extLst>
      <p:ext uri="{BB962C8B-B14F-4D97-AF65-F5344CB8AC3E}">
        <p14:creationId xmlns:p14="http://schemas.microsoft.com/office/powerpoint/2010/main" val="516037437"/>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79</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1296931" y="3066506"/>
            <a:ext cx="1175701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buChar char="•"/>
            </a:pPr>
            <a:r>
              <a:rPr lang="en-US" dirty="0">
                <a:ea typeface="+mn-lt"/>
                <a:cs typeface="+mn-lt"/>
              </a:rPr>
              <a:t>To imitate a real presentation, we need to have characters that are interactive and can give feedback.</a:t>
            </a:r>
          </a:p>
          <a:p>
            <a:endParaRPr lang="en-US">
              <a:ea typeface="+mn-lt"/>
              <a:cs typeface="+mn-lt"/>
            </a:endParaRPr>
          </a:p>
          <a:p>
            <a:pPr>
              <a:buChar char="•"/>
            </a:pPr>
            <a:r>
              <a:rPr lang="en-US" dirty="0">
                <a:ea typeface="+mn-lt"/>
                <a:cs typeface="+mn-lt"/>
              </a:rPr>
              <a:t>The best way to reflect the user’s performance is by using facial expressions on the characters. </a:t>
            </a:r>
          </a:p>
          <a:p>
            <a:endParaRPr lang="en-US">
              <a:ea typeface="+mn-lt"/>
              <a:cs typeface="+mn-lt"/>
            </a:endParaRPr>
          </a:p>
          <a:p>
            <a:pPr>
              <a:buChar char="•"/>
            </a:pPr>
            <a:r>
              <a:rPr lang="en-US" dirty="0">
                <a:ea typeface="+mn-lt"/>
                <a:cs typeface="+mn-lt"/>
              </a:rPr>
              <a:t>For this reason, we had to find characters that we can control their faces, not only their bodies.</a:t>
            </a:r>
          </a:p>
          <a:p>
            <a:endParaRPr lang="en-US"/>
          </a:p>
        </p:txBody>
      </p:sp>
      <p:sp>
        <p:nvSpPr>
          <p:cNvPr id="2" name="TextBox 1">
            <a:extLst>
              <a:ext uri="{FF2B5EF4-FFF2-40B4-BE49-F238E27FC236}">
                <a16:creationId xmlns:a16="http://schemas.microsoft.com/office/drawing/2014/main" id="{C5AA8135-A362-4EC6-A5BF-B6B844C6F76B}"/>
              </a:ext>
            </a:extLst>
          </p:cNvPr>
          <p:cNvSpPr txBox="1"/>
          <p:nvPr/>
        </p:nvSpPr>
        <p:spPr>
          <a:xfrm>
            <a:off x="1302356" y="1829956"/>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Characters</a:t>
            </a:r>
            <a:endParaRPr lang="en-US" sz="5400" dirty="0"/>
          </a:p>
        </p:txBody>
      </p:sp>
    </p:spTree>
    <p:extLst>
      <p:ext uri="{BB962C8B-B14F-4D97-AF65-F5344CB8AC3E}">
        <p14:creationId xmlns:p14="http://schemas.microsoft.com/office/powerpoint/2010/main" val="1842356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828ED-5772-4437-A515-F29F9E0C9158}"/>
              </a:ext>
            </a:extLst>
          </p:cNvPr>
          <p:cNvSpPr>
            <a:spLocks noGrp="1"/>
          </p:cNvSpPr>
          <p:nvPr>
            <p:ph type="sldNum" sz="quarter" idx="11"/>
          </p:nvPr>
        </p:nvSpPr>
        <p:spPr/>
        <p:txBody>
          <a:bodyPr/>
          <a:lstStyle/>
          <a:p>
            <a:fld id="{387164BF-D67A-46C0-81D2-5BAF67C00C80}" type="slidenum">
              <a:rPr lang="en-US" smtClean="0"/>
              <a:pPr/>
              <a:t>8</a:t>
            </a:fld>
            <a:endParaRPr lang="en-US"/>
          </a:p>
        </p:txBody>
      </p:sp>
      <p:sp>
        <p:nvSpPr>
          <p:cNvPr id="4" name="Title 1">
            <a:extLst>
              <a:ext uri="{FF2B5EF4-FFF2-40B4-BE49-F238E27FC236}">
                <a16:creationId xmlns:a16="http://schemas.microsoft.com/office/drawing/2014/main" id="{9859EA73-A4BC-4E0F-AE5A-BAEE8CD24ECA}"/>
              </a:ext>
            </a:extLst>
          </p:cNvPr>
          <p:cNvSpPr>
            <a:spLocks noGrp="1"/>
          </p:cNvSpPr>
          <p:nvPr/>
        </p:nvSpPr>
        <p:spPr>
          <a:xfrm>
            <a:off x="637261" y="596778"/>
            <a:ext cx="16741860"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b="1">
                <a:ea typeface="+mj-lt"/>
                <a:cs typeface="+mj-lt"/>
              </a:rPr>
              <a:t>Why using Speech-To-Text</a:t>
            </a:r>
            <a:endParaRPr lang="en-US">
              <a:ea typeface="+mj-lt"/>
              <a:cs typeface="+mj-lt"/>
            </a:endParaRPr>
          </a:p>
          <a:p>
            <a:r>
              <a:rPr lang="en-US" b="1">
                <a:ea typeface="+mj-lt"/>
                <a:cs typeface="+mj-lt"/>
              </a:rPr>
              <a:t>in our project?</a:t>
            </a:r>
            <a:r>
              <a:rPr lang="en-US" b="1"/>
              <a:t> </a:t>
            </a:r>
            <a:endParaRPr lang="en-US"/>
          </a:p>
        </p:txBody>
      </p:sp>
      <p:sp>
        <p:nvSpPr>
          <p:cNvPr id="5" name="Text Placeholder 5">
            <a:extLst>
              <a:ext uri="{FF2B5EF4-FFF2-40B4-BE49-F238E27FC236}">
                <a16:creationId xmlns:a16="http://schemas.microsoft.com/office/drawing/2014/main" id="{AA5AAB47-B274-436D-9F3F-84B30D2CB892}"/>
              </a:ext>
            </a:extLst>
          </p:cNvPr>
          <p:cNvSpPr>
            <a:spLocks noGrp="1"/>
          </p:cNvSpPr>
          <p:nvPr/>
        </p:nvSpPr>
        <p:spPr>
          <a:xfrm>
            <a:off x="1096312" y="2341796"/>
            <a:ext cx="16100261" cy="5982142"/>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200">
                <a:ea typeface="+mn-lt"/>
                <a:cs typeface="+mn-lt"/>
              </a:rPr>
              <a:t>For performance test that counts the number of word in every couple of minutes.</a:t>
            </a:r>
            <a:endParaRPr lang="en-US"/>
          </a:p>
          <a:p>
            <a:endParaRPr lang="en-US" sz="3200"/>
          </a:p>
          <a:p>
            <a:endParaRPr lang="en-US" sz="3200"/>
          </a:p>
          <a:p>
            <a:pPr marL="457200" indent="-457200">
              <a:buChar char="•"/>
            </a:pPr>
            <a:r>
              <a:rPr lang="en-US" sz="3200">
                <a:ea typeface="+mn-lt"/>
                <a:cs typeface="+mn-lt"/>
              </a:rPr>
              <a:t>Our pre-trained model that takes a text as input not voice input.</a:t>
            </a:r>
            <a:endParaRPr lang="en-US" sz="3200"/>
          </a:p>
          <a:p>
            <a:br>
              <a:rPr lang="en-US" sz="3200">
                <a:ea typeface="+mn-lt"/>
                <a:cs typeface="+mn-lt"/>
              </a:rPr>
            </a:br>
            <a:r>
              <a:rPr lang="en-US" sz="3200">
                <a:ea typeface="+mn-lt"/>
                <a:cs typeface="+mn-lt"/>
              </a:rPr>
              <a:t> </a:t>
            </a:r>
            <a:endParaRPr lang="en-US" sz="3200"/>
          </a:p>
          <a:p>
            <a:endParaRPr lang="en-US" sz="3200"/>
          </a:p>
          <a:p>
            <a:endParaRPr lang="en-US" sz="3200"/>
          </a:p>
        </p:txBody>
      </p:sp>
    </p:spTree>
    <p:extLst>
      <p:ext uri="{BB962C8B-B14F-4D97-AF65-F5344CB8AC3E}">
        <p14:creationId xmlns:p14="http://schemas.microsoft.com/office/powerpoint/2010/main" val="12220535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80</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1296931" y="3066506"/>
            <a:ext cx="11196351"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buChar char="•"/>
            </a:pPr>
            <a:endParaRPr lang="en-US">
              <a:ea typeface="+mn-lt"/>
              <a:cs typeface="+mn-lt"/>
            </a:endParaRPr>
          </a:p>
          <a:p>
            <a:pPr indent="-457200">
              <a:buFont typeface="Arial,Sans-Serif"/>
              <a:buChar char="•"/>
            </a:pPr>
            <a:r>
              <a:rPr lang="en-US" dirty="0">
                <a:ea typeface="+mn-lt"/>
                <a:cs typeface="+mn-lt"/>
              </a:rPr>
              <a:t>To control any character we need to rig this character.</a:t>
            </a:r>
          </a:p>
          <a:p>
            <a:pPr indent="-457200">
              <a:buFont typeface="Arial"/>
              <a:buChar char="•"/>
            </a:pPr>
            <a:endParaRPr lang="en-US">
              <a:ea typeface="+mn-lt"/>
              <a:cs typeface="+mn-lt"/>
            </a:endParaRPr>
          </a:p>
          <a:p>
            <a:pPr indent="-457200">
              <a:buFont typeface="Arial,Sans-Serif"/>
              <a:buChar char="•"/>
            </a:pPr>
            <a:r>
              <a:rPr lang="en-US" dirty="0">
                <a:ea typeface="+mn-lt"/>
                <a:cs typeface="+mn-lt"/>
              </a:rPr>
              <a:t>Rigging refers to the process of creating the bone</a:t>
            </a:r>
          </a:p>
          <a:p>
            <a:r>
              <a:rPr lang="en-US" dirty="0">
                <a:ea typeface="+mn-lt"/>
                <a:cs typeface="+mn-lt"/>
              </a:rPr>
              <a:t>    structure of a 3D model. </a:t>
            </a:r>
          </a:p>
          <a:p>
            <a:endParaRPr lang="en-US">
              <a:ea typeface="+mn-lt"/>
              <a:cs typeface="+mn-lt"/>
            </a:endParaRPr>
          </a:p>
          <a:p>
            <a:pPr indent="-457200">
              <a:buFont typeface="Arial,Sans-Serif"/>
              <a:buChar char="•"/>
            </a:pPr>
            <a:r>
              <a:rPr lang="en-US" dirty="0">
                <a:ea typeface="+mn-lt"/>
                <a:cs typeface="+mn-lt"/>
              </a:rPr>
              <a:t>There are websites and Unity assets that offer </a:t>
            </a:r>
          </a:p>
          <a:p>
            <a:r>
              <a:rPr lang="en-US" dirty="0">
                <a:ea typeface="+mn-lt"/>
                <a:cs typeface="+mn-lt"/>
              </a:rPr>
              <a:t>    ready-rigged characters like </a:t>
            </a:r>
            <a:r>
              <a:rPr lang="en-US" dirty="0" err="1">
                <a:ea typeface="+mn-lt"/>
                <a:cs typeface="+mn-lt"/>
              </a:rPr>
              <a:t>Mixamo</a:t>
            </a:r>
            <a:r>
              <a:rPr lang="en-US" dirty="0">
                <a:ea typeface="+mn-lt"/>
                <a:cs typeface="+mn-lt"/>
              </a:rPr>
              <a:t>.</a:t>
            </a:r>
          </a:p>
          <a:p>
            <a:pPr indent="-457200">
              <a:buFont typeface="Arial"/>
              <a:buChar char="•"/>
            </a:pPr>
            <a:endParaRPr lang="en-US">
              <a:ea typeface="+mn-lt"/>
              <a:cs typeface="+mn-lt"/>
            </a:endParaRPr>
          </a:p>
          <a:p>
            <a:pPr indent="-457200">
              <a:buFont typeface="Arial,Sans-Serif"/>
              <a:buChar char="•"/>
            </a:pPr>
            <a:r>
              <a:rPr lang="en-US" dirty="0">
                <a:ea typeface="+mn-lt"/>
                <a:cs typeface="+mn-lt"/>
              </a:rPr>
              <a:t>Also </a:t>
            </a:r>
            <a:r>
              <a:rPr lang="en-US" dirty="0" err="1">
                <a:ea typeface="+mn-lt"/>
                <a:cs typeface="+mn-lt"/>
              </a:rPr>
              <a:t>Mixamo</a:t>
            </a:r>
            <a:r>
              <a:rPr lang="en-US" dirty="0">
                <a:ea typeface="+mn-lt"/>
                <a:cs typeface="+mn-lt"/>
              </a:rPr>
              <a:t> offers animations that are standard for              most uses.</a:t>
            </a:r>
          </a:p>
          <a:p>
            <a:endParaRPr lang="en-US"/>
          </a:p>
        </p:txBody>
      </p:sp>
      <p:sp>
        <p:nvSpPr>
          <p:cNvPr id="2" name="TextBox 1">
            <a:extLst>
              <a:ext uri="{FF2B5EF4-FFF2-40B4-BE49-F238E27FC236}">
                <a16:creationId xmlns:a16="http://schemas.microsoft.com/office/drawing/2014/main" id="{C5AA8135-A362-4EC6-A5BF-B6B844C6F76B}"/>
              </a:ext>
            </a:extLst>
          </p:cNvPr>
          <p:cNvSpPr txBox="1"/>
          <p:nvPr/>
        </p:nvSpPr>
        <p:spPr>
          <a:xfrm>
            <a:off x="1302356" y="1829956"/>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How can we control characters?</a:t>
            </a:r>
          </a:p>
        </p:txBody>
      </p:sp>
      <p:pic>
        <p:nvPicPr>
          <p:cNvPr id="5" name="Picture 5" descr="A close up of a map&#10;&#10;Description automatically generated">
            <a:extLst>
              <a:ext uri="{FF2B5EF4-FFF2-40B4-BE49-F238E27FC236}">
                <a16:creationId xmlns:a16="http://schemas.microsoft.com/office/drawing/2014/main" id="{407BA86B-A3E8-4D9A-BF0F-B53EED1F6EB4}"/>
              </a:ext>
            </a:extLst>
          </p:cNvPr>
          <p:cNvPicPr>
            <a:picLocks noChangeAspect="1"/>
          </p:cNvPicPr>
          <p:nvPr/>
        </p:nvPicPr>
        <p:blipFill>
          <a:blip r:embed="rId2"/>
          <a:stretch>
            <a:fillRect/>
          </a:stretch>
        </p:blipFill>
        <p:spPr>
          <a:xfrm>
            <a:off x="11834425" y="2566048"/>
            <a:ext cx="5115020" cy="6625084"/>
          </a:xfrm>
          <a:prstGeom prst="rect">
            <a:avLst/>
          </a:prstGeom>
        </p:spPr>
      </p:pic>
    </p:spTree>
    <p:extLst>
      <p:ext uri="{BB962C8B-B14F-4D97-AF65-F5344CB8AC3E}">
        <p14:creationId xmlns:p14="http://schemas.microsoft.com/office/powerpoint/2010/main" val="2127876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81</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1296931" y="3066506"/>
            <a:ext cx="11196351"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There were no face animations available in </a:t>
            </a:r>
            <a:r>
              <a:rPr lang="en-US" dirty="0" err="1">
                <a:ea typeface="+mn-lt"/>
                <a:cs typeface="+mn-lt"/>
              </a:rPr>
              <a:t>Mixamo</a:t>
            </a:r>
            <a:r>
              <a:rPr lang="en-US" dirty="0">
                <a:ea typeface="+mn-lt"/>
                <a:cs typeface="+mn-lt"/>
              </a:rPr>
              <a:t>.</a:t>
            </a:r>
            <a:endParaRPr lang="en-US"/>
          </a:p>
          <a:p>
            <a:pPr marL="285750" indent="-285750">
              <a:buFont typeface="Arial"/>
              <a:buChar char="•"/>
            </a:pPr>
            <a:endParaRPr lang="en-US">
              <a:ea typeface="+mn-lt"/>
              <a:cs typeface="+mn-lt"/>
            </a:endParaRPr>
          </a:p>
          <a:p>
            <a:pPr marL="285750" indent="-285750">
              <a:buFont typeface="Arial,Sans-Serif"/>
              <a:buChar char="•"/>
            </a:pPr>
            <a:r>
              <a:rPr lang="en-US" dirty="0">
                <a:ea typeface="+mn-lt"/>
                <a:cs typeface="+mn-lt"/>
              </a:rPr>
              <a:t>Rigging for facial expressions requires making a controller for every muscle which is very intensive.</a:t>
            </a:r>
          </a:p>
          <a:p>
            <a:endParaRPr lang="en-US">
              <a:ea typeface="+mn-lt"/>
              <a:cs typeface="+mn-lt"/>
            </a:endParaRPr>
          </a:p>
          <a:p>
            <a:pPr marL="285750" indent="-285750">
              <a:buFont typeface="Arial"/>
              <a:buChar char="•"/>
            </a:pPr>
            <a:r>
              <a:rPr lang="en-US" dirty="0" err="1">
                <a:ea typeface="+mn-lt"/>
                <a:cs typeface="+mn-lt"/>
              </a:rPr>
              <a:t>Blendshape</a:t>
            </a:r>
            <a:r>
              <a:rPr lang="en-US" dirty="0">
                <a:ea typeface="+mn-lt"/>
                <a:cs typeface="+mn-lt"/>
              </a:rPr>
              <a:t> characters that offered controlling the </a:t>
            </a:r>
          </a:p>
          <a:p>
            <a:r>
              <a:rPr lang="en-US" dirty="0">
                <a:ea typeface="+mn-lt"/>
                <a:cs typeface="+mn-lt"/>
              </a:rPr>
              <a:t>  facial expressions by changing a value of variables.</a:t>
            </a:r>
            <a:endParaRPr lang="en-US"/>
          </a:p>
          <a:p>
            <a:endParaRPr lang="en-US"/>
          </a:p>
          <a:p>
            <a:pPr marL="285750" indent="-285750">
              <a:buFont typeface="Arial,Sans-Serif"/>
              <a:buChar char="•"/>
            </a:pPr>
            <a:r>
              <a:rPr lang="en-US" dirty="0" err="1"/>
              <a:t>Blendshape</a:t>
            </a:r>
            <a:r>
              <a:rPr lang="en-US" dirty="0"/>
              <a:t> characters are very complex and uses a</a:t>
            </a:r>
          </a:p>
          <a:p>
            <a:r>
              <a:rPr lang="en-US" dirty="0"/>
              <a:t>  lot of memory.</a:t>
            </a:r>
          </a:p>
          <a:p>
            <a:endParaRPr lang="en-US"/>
          </a:p>
          <a:p>
            <a:pPr indent="-457200">
              <a:buFont typeface="Arial,Sans-Serif"/>
              <a:buChar char="•"/>
            </a:pPr>
            <a:endParaRPr lang="en-US"/>
          </a:p>
          <a:p>
            <a:endParaRPr lang="en-US"/>
          </a:p>
        </p:txBody>
      </p:sp>
      <p:sp>
        <p:nvSpPr>
          <p:cNvPr id="2" name="TextBox 1">
            <a:extLst>
              <a:ext uri="{FF2B5EF4-FFF2-40B4-BE49-F238E27FC236}">
                <a16:creationId xmlns:a16="http://schemas.microsoft.com/office/drawing/2014/main" id="{C5AA8135-A362-4EC6-A5BF-B6B844C6F76B}"/>
              </a:ext>
            </a:extLst>
          </p:cNvPr>
          <p:cNvSpPr txBox="1"/>
          <p:nvPr/>
        </p:nvSpPr>
        <p:spPr>
          <a:xfrm>
            <a:off x="1302356" y="1829956"/>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err="1">
                <a:solidFill>
                  <a:srgbClr val="10B0C0"/>
                </a:solidFill>
                <a:ea typeface="+mn-lt"/>
                <a:cs typeface="+mn-lt"/>
              </a:rPr>
              <a:t>Blendshape</a:t>
            </a:r>
            <a:r>
              <a:rPr lang="en-US" sz="5400" dirty="0">
                <a:solidFill>
                  <a:srgbClr val="10B0C0"/>
                </a:solidFill>
                <a:ea typeface="+mn-lt"/>
                <a:cs typeface="+mn-lt"/>
              </a:rPr>
              <a:t> Characters</a:t>
            </a:r>
          </a:p>
        </p:txBody>
      </p:sp>
      <p:pic>
        <p:nvPicPr>
          <p:cNvPr id="6" name="Picture 6" descr="A picture containing different, display&#10;&#10;Description automatically generated">
            <a:extLst>
              <a:ext uri="{FF2B5EF4-FFF2-40B4-BE49-F238E27FC236}">
                <a16:creationId xmlns:a16="http://schemas.microsoft.com/office/drawing/2014/main" id="{10C6BB04-F1C4-489C-A475-F13862F49055}"/>
              </a:ext>
            </a:extLst>
          </p:cNvPr>
          <p:cNvPicPr>
            <a:picLocks noChangeAspect="1"/>
          </p:cNvPicPr>
          <p:nvPr/>
        </p:nvPicPr>
        <p:blipFill>
          <a:blip r:embed="rId2"/>
          <a:stretch>
            <a:fillRect/>
          </a:stretch>
        </p:blipFill>
        <p:spPr>
          <a:xfrm>
            <a:off x="11748797" y="1462158"/>
            <a:ext cx="6085406" cy="7623989"/>
          </a:xfrm>
          <a:prstGeom prst="rect">
            <a:avLst/>
          </a:prstGeom>
        </p:spPr>
      </p:pic>
    </p:spTree>
    <p:extLst>
      <p:ext uri="{BB962C8B-B14F-4D97-AF65-F5344CB8AC3E}">
        <p14:creationId xmlns:p14="http://schemas.microsoft.com/office/powerpoint/2010/main" val="4182204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82</a:t>
            </a:fld>
            <a:endParaRPr lang="en-US" dirty="0"/>
          </a:p>
        </p:txBody>
      </p:sp>
      <p:sp>
        <p:nvSpPr>
          <p:cNvPr id="2" name="TextBox 1">
            <a:extLst>
              <a:ext uri="{FF2B5EF4-FFF2-40B4-BE49-F238E27FC236}">
                <a16:creationId xmlns:a16="http://schemas.microsoft.com/office/drawing/2014/main" id="{C5AA8135-A362-4EC6-A5BF-B6B844C6F76B}"/>
              </a:ext>
            </a:extLst>
          </p:cNvPr>
          <p:cNvSpPr txBox="1"/>
          <p:nvPr/>
        </p:nvSpPr>
        <p:spPr>
          <a:xfrm>
            <a:off x="1130157" y="968884"/>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The Final Scene</a:t>
            </a:r>
          </a:p>
        </p:txBody>
      </p:sp>
      <p:pic>
        <p:nvPicPr>
          <p:cNvPr id="7" name="Picture 7" descr="A group of people in a room&#10;&#10;Description automatically generated">
            <a:extLst>
              <a:ext uri="{FF2B5EF4-FFF2-40B4-BE49-F238E27FC236}">
                <a16:creationId xmlns:a16="http://schemas.microsoft.com/office/drawing/2014/main" id="{EF492BB2-1B57-46ED-AE55-D23022C50227}"/>
              </a:ext>
            </a:extLst>
          </p:cNvPr>
          <p:cNvPicPr>
            <a:picLocks noChangeAspect="1"/>
          </p:cNvPicPr>
          <p:nvPr/>
        </p:nvPicPr>
        <p:blipFill>
          <a:blip r:embed="rId2"/>
          <a:stretch>
            <a:fillRect/>
          </a:stretch>
        </p:blipFill>
        <p:spPr>
          <a:xfrm>
            <a:off x="2785209" y="1902471"/>
            <a:ext cx="12705606" cy="8227258"/>
          </a:xfrm>
          <a:prstGeom prst="rect">
            <a:avLst/>
          </a:prstGeom>
        </p:spPr>
      </p:pic>
    </p:spTree>
    <p:extLst>
      <p:ext uri="{BB962C8B-B14F-4D97-AF65-F5344CB8AC3E}">
        <p14:creationId xmlns:p14="http://schemas.microsoft.com/office/powerpoint/2010/main" val="206378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83</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1275510" y="3066506"/>
            <a:ext cx="11757019"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457200">
              <a:buFont typeface="Arial,Sans-Serif"/>
              <a:buChar char="•"/>
            </a:pPr>
            <a:endParaRPr lang="en-US">
              <a:solidFill>
                <a:srgbClr val="595959"/>
              </a:solidFill>
              <a:ea typeface="+mn-lt"/>
              <a:cs typeface="+mn-lt"/>
            </a:endParaRPr>
          </a:p>
          <a:p>
            <a:pPr marL="285750" indent="-457200">
              <a:buFont typeface="Arial,Sans-Serif"/>
              <a:buChar char="•"/>
            </a:pPr>
            <a:r>
              <a:rPr lang="en-US" dirty="0">
                <a:solidFill>
                  <a:srgbClr val="595959"/>
                </a:solidFill>
                <a:ea typeface="+mn-lt"/>
                <a:cs typeface="+mn-lt"/>
              </a:rPr>
              <a:t>Facial Expressions are a part of a more general subject called animations.</a:t>
            </a:r>
          </a:p>
          <a:p>
            <a:pPr marL="285750" indent="-457200">
              <a:buFont typeface="Arial,Sans-Serif"/>
              <a:buChar char="•"/>
            </a:pPr>
            <a:endParaRPr lang="en-US">
              <a:ea typeface="+mn-lt"/>
              <a:cs typeface="+mn-lt"/>
            </a:endParaRPr>
          </a:p>
          <a:p>
            <a:pPr marL="285750" indent="-457200">
              <a:buFont typeface="Arial,Sans-Serif"/>
              <a:buChar char="•"/>
            </a:pPr>
            <a:r>
              <a:rPr lang="en-US" dirty="0">
                <a:solidFill>
                  <a:srgbClr val="595959"/>
                </a:solidFill>
                <a:ea typeface="+mn-lt"/>
                <a:cs typeface="+mn-lt"/>
              </a:rPr>
              <a:t>Animations is the process of moving any object, either a character raising its hand, a door opening, a car moving etc.</a:t>
            </a:r>
          </a:p>
          <a:p>
            <a:pPr marL="285750" indent="-457200">
              <a:buFont typeface="Arial,Sans-Serif"/>
              <a:buChar char="•"/>
            </a:pPr>
            <a:endParaRPr lang="en-US">
              <a:ea typeface="+mn-lt"/>
              <a:cs typeface="+mn-lt"/>
            </a:endParaRPr>
          </a:p>
          <a:p>
            <a:pPr marL="285750" indent="-457200">
              <a:buFont typeface="Arial,Sans-Serif"/>
              <a:buChar char="•"/>
            </a:pPr>
            <a:r>
              <a:rPr lang="en-US" dirty="0">
                <a:solidFill>
                  <a:srgbClr val="595959"/>
                </a:solidFill>
                <a:ea typeface="+mn-lt"/>
                <a:cs typeface="+mn-lt"/>
              </a:rPr>
              <a:t>We animate an object by recording a movement (transition, rotation, scaling) through time and saving this movement as an animation and applying this animation to the object.</a:t>
            </a:r>
          </a:p>
          <a:p>
            <a:pPr marL="285750" indent="-285750">
              <a:buFont typeface="Arial,Sans-Serif"/>
              <a:buChar char="•"/>
            </a:pPr>
            <a:endParaRPr lang="en-US">
              <a:solidFill>
                <a:srgbClr val="000000"/>
              </a:solidFill>
              <a:ea typeface="+mn-lt"/>
              <a:cs typeface="+mn-lt"/>
            </a:endParaRPr>
          </a:p>
          <a:p>
            <a:endParaRPr lang="en-US"/>
          </a:p>
        </p:txBody>
      </p:sp>
      <p:sp>
        <p:nvSpPr>
          <p:cNvPr id="2" name="TextBox 1">
            <a:extLst>
              <a:ext uri="{FF2B5EF4-FFF2-40B4-BE49-F238E27FC236}">
                <a16:creationId xmlns:a16="http://schemas.microsoft.com/office/drawing/2014/main" id="{C5AA8135-A362-4EC6-A5BF-B6B844C6F76B}"/>
              </a:ext>
            </a:extLst>
          </p:cNvPr>
          <p:cNvSpPr txBox="1"/>
          <p:nvPr/>
        </p:nvSpPr>
        <p:spPr>
          <a:xfrm>
            <a:off x="1302356" y="1829956"/>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Animation</a:t>
            </a:r>
            <a:endParaRPr lang="en-US" sz="5400" dirty="0"/>
          </a:p>
        </p:txBody>
      </p:sp>
      <p:pic>
        <p:nvPicPr>
          <p:cNvPr id="6" name="Picture 6" descr="A picture containing meter&#10;&#10;Description automatically generated">
            <a:extLst>
              <a:ext uri="{FF2B5EF4-FFF2-40B4-BE49-F238E27FC236}">
                <a16:creationId xmlns:a16="http://schemas.microsoft.com/office/drawing/2014/main" id="{3FB1ADFA-2BF9-4F3F-BB4A-60F221D78209}"/>
              </a:ext>
            </a:extLst>
          </p:cNvPr>
          <p:cNvPicPr>
            <a:picLocks noChangeAspect="1"/>
          </p:cNvPicPr>
          <p:nvPr/>
        </p:nvPicPr>
        <p:blipFill>
          <a:blip r:embed="rId2"/>
          <a:stretch>
            <a:fillRect/>
          </a:stretch>
        </p:blipFill>
        <p:spPr>
          <a:xfrm>
            <a:off x="13999973" y="2117421"/>
            <a:ext cx="2618786" cy="6306807"/>
          </a:xfrm>
          <a:prstGeom prst="rect">
            <a:avLst/>
          </a:prstGeom>
        </p:spPr>
      </p:pic>
    </p:spTree>
    <p:extLst>
      <p:ext uri="{BB962C8B-B14F-4D97-AF65-F5344CB8AC3E}">
        <p14:creationId xmlns:p14="http://schemas.microsoft.com/office/powerpoint/2010/main" val="22487501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84</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1297074" y="3066506"/>
            <a:ext cx="10053451"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dirty="0">
                <a:solidFill>
                  <a:srgbClr val="595959"/>
                </a:solidFill>
                <a:ea typeface="+mn-lt"/>
                <a:cs typeface="+mn-lt"/>
              </a:rPr>
              <a:t>The object can move from one animation to another using State Machine Diagram.</a:t>
            </a:r>
            <a:endParaRPr lang="en-US"/>
          </a:p>
          <a:p>
            <a:pPr marL="285750" indent="-457200">
              <a:buFont typeface="Arial,Sans-Serif"/>
              <a:buChar char="•"/>
            </a:pPr>
            <a:endParaRPr lang="en-US">
              <a:solidFill>
                <a:srgbClr val="595959"/>
              </a:solidFill>
              <a:ea typeface="+mn-lt"/>
              <a:cs typeface="+mn-lt"/>
            </a:endParaRPr>
          </a:p>
          <a:p>
            <a:pPr marL="285750" indent="-457200">
              <a:buFont typeface="Arial,Sans-Serif"/>
              <a:buChar char="•"/>
            </a:pPr>
            <a:r>
              <a:rPr lang="en-US" dirty="0">
                <a:solidFill>
                  <a:srgbClr val="595959"/>
                </a:solidFill>
                <a:ea typeface="+mn-lt"/>
                <a:cs typeface="+mn-lt"/>
              </a:rPr>
              <a:t>Each state represents an action, we can transit from a state to another after some condition is satisfied.</a:t>
            </a:r>
          </a:p>
          <a:p>
            <a:pPr marL="285750" indent="-457200">
              <a:buFont typeface="Arial,Sans-Serif"/>
              <a:buChar char="•"/>
            </a:pPr>
            <a:endParaRPr lang="en-US">
              <a:solidFill>
                <a:srgbClr val="595959"/>
              </a:solidFill>
              <a:ea typeface="+mn-lt"/>
              <a:cs typeface="+mn-lt"/>
            </a:endParaRPr>
          </a:p>
          <a:p>
            <a:pPr marL="285750" indent="-457200">
              <a:buFont typeface="Arial,Sans-Serif"/>
              <a:buChar char="•"/>
            </a:pPr>
            <a:r>
              <a:rPr lang="en-US" dirty="0">
                <a:solidFill>
                  <a:srgbClr val="595959"/>
                </a:solidFill>
                <a:ea typeface="+mn-lt"/>
                <a:cs typeface="+mn-lt"/>
              </a:rPr>
              <a:t>We add control is through parameters which are variables that are defined within the animator that scripts can access and assign values to.</a:t>
            </a:r>
          </a:p>
          <a:p>
            <a:pPr marL="285750" indent="-457200">
              <a:buFont typeface="Arial,Sans-Serif"/>
              <a:buChar char="•"/>
            </a:pPr>
            <a:endParaRPr lang="en-US">
              <a:solidFill>
                <a:srgbClr val="595959"/>
              </a:solidFill>
              <a:ea typeface="+mn-lt"/>
              <a:cs typeface="+mn-lt"/>
            </a:endParaRPr>
          </a:p>
          <a:p>
            <a:pPr marL="285750" indent="-457200">
              <a:buFont typeface="Arial,Sans-Serif"/>
              <a:buChar char="•"/>
            </a:pPr>
            <a:endParaRPr lang="en-US">
              <a:solidFill>
                <a:srgbClr val="595959"/>
              </a:solidFill>
              <a:ea typeface="+mn-lt"/>
              <a:cs typeface="+mn-lt"/>
            </a:endParaRPr>
          </a:p>
          <a:p>
            <a:pPr marL="285750" indent="-285750">
              <a:buFont typeface="Arial,Sans-Serif"/>
              <a:buChar char="•"/>
            </a:pPr>
            <a:endParaRPr lang="en-US">
              <a:solidFill>
                <a:srgbClr val="000000"/>
              </a:solidFill>
              <a:ea typeface="+mn-lt"/>
              <a:cs typeface="+mn-lt"/>
            </a:endParaRPr>
          </a:p>
          <a:p>
            <a:endParaRPr lang="en-US"/>
          </a:p>
        </p:txBody>
      </p:sp>
      <p:sp>
        <p:nvSpPr>
          <p:cNvPr id="2" name="TextBox 1">
            <a:extLst>
              <a:ext uri="{FF2B5EF4-FFF2-40B4-BE49-F238E27FC236}">
                <a16:creationId xmlns:a16="http://schemas.microsoft.com/office/drawing/2014/main" id="{C5AA8135-A362-4EC6-A5BF-B6B844C6F76B}"/>
              </a:ext>
            </a:extLst>
          </p:cNvPr>
          <p:cNvSpPr txBox="1"/>
          <p:nvPr/>
        </p:nvSpPr>
        <p:spPr>
          <a:xfrm>
            <a:off x="1302356" y="1829956"/>
            <a:ext cx="13568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The State Diagram</a:t>
            </a:r>
            <a:endParaRPr lang="en-US" sz="5400" dirty="0"/>
          </a:p>
        </p:txBody>
      </p:sp>
      <p:pic>
        <p:nvPicPr>
          <p:cNvPr id="5" name="Picture 6" descr="A picture containing indoor, table, different, group&#10;&#10;Description automatically generated">
            <a:extLst>
              <a:ext uri="{FF2B5EF4-FFF2-40B4-BE49-F238E27FC236}">
                <a16:creationId xmlns:a16="http://schemas.microsoft.com/office/drawing/2014/main" id="{AE39D070-7856-4728-BBD7-236C2BF1FE94}"/>
              </a:ext>
            </a:extLst>
          </p:cNvPr>
          <p:cNvPicPr>
            <a:picLocks noChangeAspect="1"/>
          </p:cNvPicPr>
          <p:nvPr/>
        </p:nvPicPr>
        <p:blipFill>
          <a:blip r:embed="rId2"/>
          <a:stretch>
            <a:fillRect/>
          </a:stretch>
        </p:blipFill>
        <p:spPr>
          <a:xfrm>
            <a:off x="11278924" y="2742946"/>
            <a:ext cx="6581382" cy="5507364"/>
          </a:xfrm>
          <a:prstGeom prst="rect">
            <a:avLst/>
          </a:prstGeom>
        </p:spPr>
      </p:pic>
    </p:spTree>
    <p:extLst>
      <p:ext uri="{BB962C8B-B14F-4D97-AF65-F5344CB8AC3E}">
        <p14:creationId xmlns:p14="http://schemas.microsoft.com/office/powerpoint/2010/main" val="39954908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85</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868504" y="1716844"/>
            <a:ext cx="9708424" cy="12249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Animation Layers </a:t>
            </a:r>
          </a:p>
          <a:p>
            <a:endParaRPr lang="en-US">
              <a:solidFill>
                <a:srgbClr val="000000"/>
              </a:solidFill>
              <a:ea typeface="+mn-lt"/>
              <a:cs typeface="+mn-lt"/>
            </a:endParaRPr>
          </a:p>
          <a:p>
            <a:endParaRPr lang="en-US">
              <a:solidFill>
                <a:srgbClr val="000000"/>
              </a:solidFill>
              <a:ea typeface="+mn-lt"/>
              <a:cs typeface="+mn-lt"/>
            </a:endParaRPr>
          </a:p>
          <a:p>
            <a:pPr marL="285750" indent="-285750">
              <a:buFont typeface="Arial"/>
              <a:buChar char="•"/>
            </a:pPr>
            <a:r>
              <a:rPr lang="en-US" dirty="0">
                <a:solidFill>
                  <a:srgbClr val="595959"/>
                </a:solidFill>
                <a:ea typeface="+mn-lt"/>
                <a:cs typeface="+mn-lt"/>
              </a:rPr>
              <a:t>Unity uses Animation Layers for managing complex</a:t>
            </a:r>
          </a:p>
          <a:p>
            <a:r>
              <a:rPr lang="en-US" dirty="0">
                <a:solidFill>
                  <a:srgbClr val="595959"/>
                </a:solidFill>
                <a:ea typeface="+mn-lt"/>
                <a:cs typeface="+mn-lt"/>
              </a:rPr>
              <a:t> state machines for different body parts. </a:t>
            </a:r>
          </a:p>
          <a:p>
            <a:pPr marL="285750" indent="-285750">
              <a:buFont typeface="Arial"/>
              <a:buChar char="•"/>
            </a:pPr>
            <a:endParaRPr lang="en-US">
              <a:solidFill>
                <a:srgbClr val="595959"/>
              </a:solidFill>
              <a:ea typeface="+mn-lt"/>
              <a:cs typeface="+mn-lt"/>
            </a:endParaRPr>
          </a:p>
          <a:p>
            <a:pPr marL="285750" indent="-285750">
              <a:buFont typeface="Arial"/>
              <a:buChar char="•"/>
            </a:pPr>
            <a:r>
              <a:rPr lang="en-US" dirty="0">
                <a:solidFill>
                  <a:srgbClr val="595959"/>
                </a:solidFill>
                <a:ea typeface="+mn-lt"/>
                <a:cs typeface="+mn-lt"/>
              </a:rPr>
              <a:t>On each layer, you can specify the mask, and the Blending type (Override or </a:t>
            </a:r>
          </a:p>
          <a:p>
            <a:r>
              <a:rPr lang="en-US" dirty="0">
                <a:solidFill>
                  <a:srgbClr val="595959"/>
                </a:solidFill>
                <a:ea typeface="+mn-lt"/>
                <a:cs typeface="+mn-lt"/>
              </a:rPr>
              <a:t>   Additive)</a:t>
            </a:r>
          </a:p>
          <a:p>
            <a:endParaRPr lang="en-US">
              <a:solidFill>
                <a:srgbClr val="595959"/>
              </a:solidFill>
              <a:ea typeface="+mn-lt"/>
              <a:cs typeface="+mn-lt"/>
            </a:endParaRPr>
          </a:p>
          <a:p>
            <a:pPr marL="285750" indent="-285750">
              <a:buFont typeface="Arial"/>
              <a:buChar char="•"/>
            </a:pPr>
            <a:r>
              <a:rPr lang="en-US" dirty="0">
                <a:solidFill>
                  <a:srgbClr val="595959"/>
                </a:solidFill>
                <a:ea typeface="+mn-lt"/>
                <a:cs typeface="+mn-lt"/>
              </a:rPr>
              <a:t>We have two layers in the project, the Base Layer and the Face Layer.</a:t>
            </a:r>
            <a:r>
              <a:rPr lang="en-US" dirty="0">
                <a:solidFill>
                  <a:srgbClr val="000000"/>
                </a:solidFill>
                <a:ea typeface="+mn-lt"/>
                <a:cs typeface="+mn-lt"/>
              </a:rPr>
              <a:t> </a:t>
            </a:r>
          </a:p>
          <a:p>
            <a:endParaRPr lang="en-US" b="1">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pPr marL="285750" indent="-285750">
              <a:buFont typeface="Arial"/>
              <a:buChar char="•"/>
            </a:pPr>
            <a:endParaRPr lang="en-US">
              <a:solidFill>
                <a:srgbClr val="000000"/>
              </a:solidFill>
              <a:ea typeface="+mn-lt"/>
              <a:cs typeface="+mn-lt"/>
            </a:endParaRPr>
          </a:p>
          <a:p>
            <a:endParaRPr lang="en-US" b="1">
              <a:solidFill>
                <a:srgbClr val="000000"/>
              </a:solidFill>
            </a:endParaRPr>
          </a:p>
          <a:p>
            <a:endParaRPr lang="en-US">
              <a:solidFill>
                <a:srgbClr val="000000"/>
              </a:solidFill>
            </a:endParaRPr>
          </a:p>
          <a:p>
            <a:br>
              <a:rPr lang="en-US"/>
            </a:br>
            <a:endParaRPr lang="en-US"/>
          </a:p>
          <a:p>
            <a:endParaRPr lang="en-US">
              <a:solidFill>
                <a:srgbClr val="000000"/>
              </a:solidFill>
              <a:ea typeface="+mn-lt"/>
              <a:cs typeface="+mn-lt"/>
            </a:endParaRPr>
          </a:p>
          <a:p>
            <a:br>
              <a:rPr lang="en-US"/>
            </a:br>
            <a:endParaRPr lang="en-US"/>
          </a:p>
          <a:p>
            <a:endParaRPr lang="en-US"/>
          </a:p>
        </p:txBody>
      </p:sp>
      <p:pic>
        <p:nvPicPr>
          <p:cNvPr id="7" name="Picture 7" descr="A screenshot of a social media post&#10;&#10;Description automatically generated">
            <a:extLst>
              <a:ext uri="{FF2B5EF4-FFF2-40B4-BE49-F238E27FC236}">
                <a16:creationId xmlns:a16="http://schemas.microsoft.com/office/drawing/2014/main" id="{CAC1D403-622B-4C62-BF7F-C7E4F0A3162E}"/>
              </a:ext>
            </a:extLst>
          </p:cNvPr>
          <p:cNvPicPr>
            <a:picLocks noChangeAspect="1"/>
          </p:cNvPicPr>
          <p:nvPr/>
        </p:nvPicPr>
        <p:blipFill>
          <a:blip r:embed="rId2"/>
          <a:stretch>
            <a:fillRect/>
          </a:stretch>
        </p:blipFill>
        <p:spPr>
          <a:xfrm>
            <a:off x="10961172" y="2399550"/>
            <a:ext cx="6883283" cy="3876301"/>
          </a:xfrm>
          <a:prstGeom prst="rect">
            <a:avLst/>
          </a:prstGeom>
        </p:spPr>
      </p:pic>
    </p:spTree>
    <p:extLst>
      <p:ext uri="{BB962C8B-B14F-4D97-AF65-F5344CB8AC3E}">
        <p14:creationId xmlns:p14="http://schemas.microsoft.com/office/powerpoint/2010/main" val="2472418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86</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868504" y="838492"/>
            <a:ext cx="17061803" cy="63401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The Base Layer</a:t>
            </a:r>
            <a:endParaRPr lang="en-US" b="1">
              <a:solidFill>
                <a:srgbClr val="000000"/>
              </a:solidFill>
              <a:ea typeface="+mn-lt"/>
              <a:cs typeface="+mn-lt"/>
            </a:endParaRPr>
          </a:p>
          <a:p>
            <a:endParaRPr lang="en-US">
              <a:solidFill>
                <a:srgbClr val="000000"/>
              </a:solidFill>
              <a:ea typeface="+mn-lt"/>
              <a:cs typeface="+mn-lt"/>
            </a:endParaRPr>
          </a:p>
          <a:p>
            <a:pPr marL="285750" indent="-285750">
              <a:buFont typeface="Arial"/>
              <a:buChar char="•"/>
            </a:pPr>
            <a:r>
              <a:rPr lang="en-US" dirty="0">
                <a:solidFill>
                  <a:srgbClr val="000000"/>
                </a:solidFill>
                <a:ea typeface="+mn-lt"/>
                <a:cs typeface="+mn-lt"/>
              </a:rPr>
              <a:t>The Base Layer in our project consists of transition between 3 animations, Idle Sitting, Raise Hand, Talk.</a:t>
            </a:r>
            <a:endParaRPr lang="en-US" dirty="0"/>
          </a:p>
          <a:p>
            <a:endParaRPr lang="en-US" b="1">
              <a:solidFill>
                <a:srgbClr val="000000"/>
              </a:solidFill>
              <a:ea typeface="+mn-lt"/>
              <a:cs typeface="+mn-lt"/>
            </a:endParaRPr>
          </a:p>
          <a:p>
            <a:endParaRPr lang="en-US">
              <a:solidFill>
                <a:srgbClr val="000000"/>
              </a:solidFill>
              <a:ea typeface="+mn-lt"/>
              <a:cs typeface="+mn-lt"/>
            </a:endParaRPr>
          </a:p>
          <a:p>
            <a:br>
              <a:rPr lang="en-US"/>
            </a:br>
            <a:endParaRPr lang="en-US"/>
          </a:p>
          <a:p>
            <a:endParaRPr lang="en-US">
              <a:solidFill>
                <a:srgbClr val="000000"/>
              </a:solidFill>
              <a:ea typeface="+mn-lt"/>
              <a:cs typeface="+mn-lt"/>
            </a:endParaRPr>
          </a:p>
          <a:p>
            <a:br>
              <a:rPr lang="en-US"/>
            </a:br>
            <a:endParaRPr lang="en-US"/>
          </a:p>
          <a:p>
            <a:endParaRPr lang="en-US"/>
          </a:p>
        </p:txBody>
      </p:sp>
      <p:pic>
        <p:nvPicPr>
          <p:cNvPr id="6" name="Picture 6" descr="A person sitting in a chair&#10;&#10;Description automatically generated">
            <a:extLst>
              <a:ext uri="{FF2B5EF4-FFF2-40B4-BE49-F238E27FC236}">
                <a16:creationId xmlns:a16="http://schemas.microsoft.com/office/drawing/2014/main" id="{E74078FF-8F3C-444C-925D-6A0DA4F692D9}"/>
              </a:ext>
            </a:extLst>
          </p:cNvPr>
          <p:cNvPicPr>
            <a:picLocks noChangeAspect="1"/>
          </p:cNvPicPr>
          <p:nvPr/>
        </p:nvPicPr>
        <p:blipFill>
          <a:blip r:embed="rId2"/>
          <a:stretch>
            <a:fillRect/>
          </a:stretch>
        </p:blipFill>
        <p:spPr>
          <a:xfrm>
            <a:off x="11297065" y="3732938"/>
            <a:ext cx="4206413" cy="5710685"/>
          </a:xfrm>
          <a:prstGeom prst="rect">
            <a:avLst/>
          </a:prstGeom>
        </p:spPr>
      </p:pic>
      <p:pic>
        <p:nvPicPr>
          <p:cNvPr id="7" name="Picture 7">
            <a:extLst>
              <a:ext uri="{FF2B5EF4-FFF2-40B4-BE49-F238E27FC236}">
                <a16:creationId xmlns:a16="http://schemas.microsoft.com/office/drawing/2014/main" id="{1EFEDA1D-A33F-426C-B816-0D2EC7379EB5}"/>
              </a:ext>
            </a:extLst>
          </p:cNvPr>
          <p:cNvPicPr>
            <a:picLocks noChangeAspect="1"/>
          </p:cNvPicPr>
          <p:nvPr/>
        </p:nvPicPr>
        <p:blipFill>
          <a:blip r:embed="rId3"/>
          <a:stretch>
            <a:fillRect/>
          </a:stretch>
        </p:blipFill>
        <p:spPr>
          <a:xfrm>
            <a:off x="2161444" y="4020016"/>
            <a:ext cx="7221907" cy="5428764"/>
          </a:xfrm>
          <a:prstGeom prst="rect">
            <a:avLst/>
          </a:prstGeom>
        </p:spPr>
      </p:pic>
    </p:spTree>
    <p:extLst>
      <p:ext uri="{BB962C8B-B14F-4D97-AF65-F5344CB8AC3E}">
        <p14:creationId xmlns:p14="http://schemas.microsoft.com/office/powerpoint/2010/main" val="3189532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8EE04-A29F-4F4F-BC2A-72518C903DC1}"/>
              </a:ext>
            </a:extLst>
          </p:cNvPr>
          <p:cNvSpPr>
            <a:spLocks noGrp="1"/>
          </p:cNvSpPr>
          <p:nvPr>
            <p:ph type="sldNum" sz="quarter" idx="11"/>
          </p:nvPr>
        </p:nvSpPr>
        <p:spPr/>
        <p:txBody>
          <a:bodyPr/>
          <a:lstStyle/>
          <a:p>
            <a:fld id="{387164BF-D67A-46C0-81D2-5BAF67C00C80}" type="slidenum">
              <a:rPr lang="en-US" dirty="0" smtClean="0"/>
              <a:pPr/>
              <a:t>87</a:t>
            </a:fld>
            <a:endParaRPr lang="en-US" dirty="0"/>
          </a:p>
        </p:txBody>
      </p:sp>
      <p:sp>
        <p:nvSpPr>
          <p:cNvPr id="4" name="TextBox 3">
            <a:extLst>
              <a:ext uri="{FF2B5EF4-FFF2-40B4-BE49-F238E27FC236}">
                <a16:creationId xmlns:a16="http://schemas.microsoft.com/office/drawing/2014/main" id="{C66D9B12-D9F3-4848-B7C5-DA889C68604E}"/>
              </a:ext>
            </a:extLst>
          </p:cNvPr>
          <p:cNvSpPr txBox="1"/>
          <p:nvPr/>
        </p:nvSpPr>
        <p:spPr>
          <a:xfrm>
            <a:off x="868504" y="838492"/>
            <a:ext cx="1706180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rgbClr val="10B0C0"/>
                </a:solidFill>
                <a:ea typeface="+mn-lt"/>
                <a:cs typeface="+mn-lt"/>
              </a:rPr>
              <a:t>The Face Layer</a:t>
            </a:r>
            <a:endParaRPr lang="en-US" sz="4400" b="1">
              <a:solidFill>
                <a:srgbClr val="000000"/>
              </a:solidFill>
              <a:ea typeface="+mn-lt"/>
              <a:cs typeface="+mn-lt"/>
            </a:endParaRPr>
          </a:p>
          <a:p>
            <a:endParaRPr lang="en-US">
              <a:solidFill>
                <a:srgbClr val="000000"/>
              </a:solidFill>
              <a:ea typeface="+mn-lt"/>
              <a:cs typeface="+mn-lt"/>
            </a:endParaRPr>
          </a:p>
          <a:p>
            <a:pPr marL="285750" indent="-285750">
              <a:buFont typeface="Arial"/>
              <a:buChar char="•"/>
            </a:pPr>
            <a:r>
              <a:rPr lang="en-US" dirty="0">
                <a:solidFill>
                  <a:srgbClr val="595959"/>
                </a:solidFill>
                <a:ea typeface="+mn-lt"/>
                <a:cs typeface="+mn-lt"/>
              </a:rPr>
              <a:t>The Face Layer in our project consists of transition between different facial expressions.</a:t>
            </a:r>
          </a:p>
          <a:p>
            <a:endParaRPr lang="en-US">
              <a:solidFill>
                <a:srgbClr val="000000"/>
              </a:solidFill>
              <a:ea typeface="+mn-lt"/>
              <a:cs typeface="+mn-lt"/>
            </a:endParaRPr>
          </a:p>
          <a:p>
            <a:br>
              <a:rPr lang="en-US"/>
            </a:br>
            <a:endParaRPr lang="en-US"/>
          </a:p>
          <a:p>
            <a:endParaRPr lang="en-US">
              <a:solidFill>
                <a:srgbClr val="000000"/>
              </a:solidFill>
              <a:ea typeface="+mn-lt"/>
              <a:cs typeface="+mn-lt"/>
            </a:endParaRPr>
          </a:p>
          <a:p>
            <a:br>
              <a:rPr lang="en-US"/>
            </a:br>
            <a:endParaRPr lang="en-US"/>
          </a:p>
          <a:p>
            <a:endParaRPr lang="en-US"/>
          </a:p>
        </p:txBody>
      </p:sp>
      <p:pic>
        <p:nvPicPr>
          <p:cNvPr id="5" name="Picture 5" descr="A screenshot of a computer&#10;&#10;Description automatically generated">
            <a:extLst>
              <a:ext uri="{FF2B5EF4-FFF2-40B4-BE49-F238E27FC236}">
                <a16:creationId xmlns:a16="http://schemas.microsoft.com/office/drawing/2014/main" id="{956D851D-BD15-4346-9910-46D5785F70FE}"/>
              </a:ext>
            </a:extLst>
          </p:cNvPr>
          <p:cNvPicPr>
            <a:picLocks noChangeAspect="1"/>
          </p:cNvPicPr>
          <p:nvPr/>
        </p:nvPicPr>
        <p:blipFill rotWithShape="1">
          <a:blip r:embed="rId2"/>
          <a:srcRect l="31174" t="46160"/>
          <a:stretch/>
        </p:blipFill>
        <p:spPr>
          <a:xfrm>
            <a:off x="678916" y="3453718"/>
            <a:ext cx="8024848" cy="5347589"/>
          </a:xfrm>
          <a:prstGeom prst="rect">
            <a:avLst/>
          </a:prstGeom>
        </p:spPr>
      </p:pic>
      <p:pic>
        <p:nvPicPr>
          <p:cNvPr id="2" name="Picture 5" descr="A boy sitting in a chair&#10;&#10;Description automatically generated">
            <a:extLst>
              <a:ext uri="{FF2B5EF4-FFF2-40B4-BE49-F238E27FC236}">
                <a16:creationId xmlns:a16="http://schemas.microsoft.com/office/drawing/2014/main" id="{92860090-3303-4879-BE11-C09856580D78}"/>
              </a:ext>
            </a:extLst>
          </p:cNvPr>
          <p:cNvPicPr>
            <a:picLocks noChangeAspect="1"/>
          </p:cNvPicPr>
          <p:nvPr/>
        </p:nvPicPr>
        <p:blipFill>
          <a:blip r:embed="rId3"/>
          <a:stretch>
            <a:fillRect/>
          </a:stretch>
        </p:blipFill>
        <p:spPr>
          <a:xfrm>
            <a:off x="9411986" y="6428693"/>
            <a:ext cx="2524408" cy="3726610"/>
          </a:xfrm>
          <a:prstGeom prst="rect">
            <a:avLst/>
          </a:prstGeom>
        </p:spPr>
      </p:pic>
      <p:pic>
        <p:nvPicPr>
          <p:cNvPr id="7" name="Picture 7" descr="A person wearing a costume&#10;&#10;Description automatically generated">
            <a:extLst>
              <a:ext uri="{FF2B5EF4-FFF2-40B4-BE49-F238E27FC236}">
                <a16:creationId xmlns:a16="http://schemas.microsoft.com/office/drawing/2014/main" id="{BB4D63E5-B820-4795-B79F-1E61AC9BF0BD}"/>
              </a:ext>
            </a:extLst>
          </p:cNvPr>
          <p:cNvPicPr>
            <a:picLocks noChangeAspect="1"/>
          </p:cNvPicPr>
          <p:nvPr/>
        </p:nvPicPr>
        <p:blipFill>
          <a:blip r:embed="rId4"/>
          <a:stretch>
            <a:fillRect/>
          </a:stretch>
        </p:blipFill>
        <p:spPr>
          <a:xfrm>
            <a:off x="9411986" y="2700482"/>
            <a:ext cx="2524408" cy="3726610"/>
          </a:xfrm>
          <a:prstGeom prst="rect">
            <a:avLst/>
          </a:prstGeom>
        </p:spPr>
      </p:pic>
      <p:pic>
        <p:nvPicPr>
          <p:cNvPr id="8" name="Picture 8" descr="A person wearing a costume&#10;&#10;Description automatically generated">
            <a:extLst>
              <a:ext uri="{FF2B5EF4-FFF2-40B4-BE49-F238E27FC236}">
                <a16:creationId xmlns:a16="http://schemas.microsoft.com/office/drawing/2014/main" id="{C264E720-DC30-4351-A18B-D7C62D67360A}"/>
              </a:ext>
            </a:extLst>
          </p:cNvPr>
          <p:cNvPicPr>
            <a:picLocks noChangeAspect="1"/>
          </p:cNvPicPr>
          <p:nvPr/>
        </p:nvPicPr>
        <p:blipFill>
          <a:blip r:embed="rId5"/>
          <a:stretch>
            <a:fillRect/>
          </a:stretch>
        </p:blipFill>
        <p:spPr>
          <a:xfrm>
            <a:off x="12841115" y="2700482"/>
            <a:ext cx="2438152" cy="3726610"/>
          </a:xfrm>
          <a:prstGeom prst="rect">
            <a:avLst/>
          </a:prstGeom>
        </p:spPr>
      </p:pic>
      <p:pic>
        <p:nvPicPr>
          <p:cNvPr id="10" name="Picture 10" descr="A boy sitting in a chair&#10;&#10;Description automatically generated">
            <a:extLst>
              <a:ext uri="{FF2B5EF4-FFF2-40B4-BE49-F238E27FC236}">
                <a16:creationId xmlns:a16="http://schemas.microsoft.com/office/drawing/2014/main" id="{D68F3ECF-DDAF-4D62-8FBD-F50478AB0701}"/>
              </a:ext>
            </a:extLst>
          </p:cNvPr>
          <p:cNvPicPr>
            <a:picLocks noChangeAspect="1"/>
          </p:cNvPicPr>
          <p:nvPr/>
        </p:nvPicPr>
        <p:blipFill>
          <a:blip r:embed="rId6"/>
          <a:stretch>
            <a:fillRect/>
          </a:stretch>
        </p:blipFill>
        <p:spPr>
          <a:xfrm>
            <a:off x="12838975" y="6341858"/>
            <a:ext cx="2459717" cy="3899139"/>
          </a:xfrm>
          <a:prstGeom prst="rect">
            <a:avLst/>
          </a:prstGeom>
        </p:spPr>
      </p:pic>
    </p:spTree>
    <p:extLst>
      <p:ext uri="{BB962C8B-B14F-4D97-AF65-F5344CB8AC3E}">
        <p14:creationId xmlns:p14="http://schemas.microsoft.com/office/powerpoint/2010/main" val="2994642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a:xfrm>
            <a:off x="4039542" y="4547150"/>
            <a:ext cx="10203488" cy="1189757"/>
          </a:xfrm>
        </p:spPr>
        <p:txBody>
          <a:bodyPr/>
          <a:lstStyle/>
          <a:p>
            <a:r>
              <a:rPr lang="en-US" dirty="0"/>
              <a:t>Scene Optimization</a:t>
            </a:r>
          </a:p>
        </p:txBody>
      </p:sp>
    </p:spTree>
    <p:extLst>
      <p:ext uri="{BB962C8B-B14F-4D97-AF65-F5344CB8AC3E}">
        <p14:creationId xmlns:p14="http://schemas.microsoft.com/office/powerpoint/2010/main" val="1837743271"/>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p:txBody>
          <a:bodyPr/>
          <a:lstStyle/>
          <a:p>
            <a:fld id="{387164BF-D67A-46C0-81D2-5BAF67C00C80}" type="slidenum">
              <a:rPr lang="en-US" dirty="0" smtClean="0"/>
              <a:pPr/>
              <a:t>89</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67580"/>
            <a:ext cx="14386445" cy="4433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Good and stable performance is critical to the success of any application. </a:t>
            </a:r>
            <a:endParaRPr lang="en-US">
              <a:solidFill>
                <a:srgbClr val="000000"/>
              </a:solidFill>
            </a:endParaRPr>
          </a:p>
          <a:p>
            <a:pPr marL="457200" indent="-457200">
              <a:lnSpc>
                <a:spcPct val="150000"/>
              </a:lnSpc>
              <a:buFont typeface="Wingdings"/>
              <a:buChar char="§"/>
            </a:pPr>
            <a:r>
              <a:rPr lang="en-US" dirty="0">
                <a:solidFill>
                  <a:srgbClr val="000000"/>
                </a:solidFill>
                <a:ea typeface="+mn-lt"/>
                <a:cs typeface="+mn-lt"/>
              </a:rPr>
              <a:t>Performance of applications can be measured by how many frames are drawn per second (FPS).</a:t>
            </a:r>
          </a:p>
          <a:p>
            <a:pPr marL="457200" indent="-457200">
              <a:lnSpc>
                <a:spcPct val="150000"/>
              </a:lnSpc>
              <a:buFont typeface="Wingdings"/>
              <a:buChar char="§"/>
            </a:pPr>
            <a:r>
              <a:rPr lang="en-US" dirty="0">
                <a:solidFill>
                  <a:srgbClr val="000000"/>
                </a:solidFill>
                <a:ea typeface="+mn-lt"/>
                <a:cs typeface="+mn-lt"/>
              </a:rPr>
              <a:t>Computer application or games should have an FPS of 30 to 60 </a:t>
            </a:r>
          </a:p>
          <a:p>
            <a:pPr marL="457200" indent="-457200">
              <a:lnSpc>
                <a:spcPct val="150000"/>
              </a:lnSpc>
              <a:buFont typeface="Wingdings"/>
              <a:buChar char="§"/>
            </a:pPr>
            <a:r>
              <a:rPr lang="en-US" dirty="0">
                <a:solidFill>
                  <a:srgbClr val="000000"/>
                </a:solidFill>
                <a:ea typeface="+mn-lt"/>
                <a:cs typeface="+mn-lt"/>
              </a:rPr>
              <a:t>VR requires higher FPS rate (60 - 90)</a:t>
            </a:r>
            <a:endParaRPr lang="en-US" dirty="0"/>
          </a:p>
          <a:p>
            <a:pPr marL="457200" indent="-457200" algn="l">
              <a:lnSpc>
                <a:spcPct val="150000"/>
              </a:lnSpc>
              <a:buFont typeface="Arial"/>
              <a:buChar char="•"/>
            </a:pPr>
            <a:endParaRPr lang="en-US"/>
          </a:p>
        </p:txBody>
      </p:sp>
      <p:pic>
        <p:nvPicPr>
          <p:cNvPr id="9" name="Picture 9" descr="A picture containing room, lot, stop, parking&#10;&#10;Description automatically generated">
            <a:extLst>
              <a:ext uri="{FF2B5EF4-FFF2-40B4-BE49-F238E27FC236}">
                <a16:creationId xmlns:a16="http://schemas.microsoft.com/office/drawing/2014/main" id="{207FC883-CA8A-46D0-8972-C09248631D6A}"/>
              </a:ext>
            </a:extLst>
          </p:cNvPr>
          <p:cNvPicPr>
            <a:picLocks noChangeAspect="1"/>
          </p:cNvPicPr>
          <p:nvPr/>
        </p:nvPicPr>
        <p:blipFill>
          <a:blip r:embed="rId2"/>
          <a:stretch>
            <a:fillRect/>
          </a:stretch>
        </p:blipFill>
        <p:spPr>
          <a:xfrm>
            <a:off x="2731245" y="5909553"/>
            <a:ext cx="12806389" cy="3682239"/>
          </a:xfrm>
          <a:prstGeom prst="rect">
            <a:avLst/>
          </a:prstGeom>
        </p:spPr>
      </p:pic>
    </p:spTree>
    <p:extLst>
      <p:ext uri="{BB962C8B-B14F-4D97-AF65-F5344CB8AC3E}">
        <p14:creationId xmlns:p14="http://schemas.microsoft.com/office/powerpoint/2010/main" val="62570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E6BCB0-BB6E-47DB-96D4-992020B932E6}"/>
              </a:ext>
            </a:extLst>
          </p:cNvPr>
          <p:cNvSpPr>
            <a:spLocks noGrp="1"/>
          </p:cNvSpPr>
          <p:nvPr>
            <p:ph type="sldNum" sz="quarter" idx="11"/>
          </p:nvPr>
        </p:nvSpPr>
        <p:spPr/>
        <p:txBody>
          <a:bodyPr/>
          <a:lstStyle/>
          <a:p>
            <a:fld id="{387164BF-D67A-46C0-81D2-5BAF67C00C80}" type="slidenum">
              <a:rPr lang="en-US" smtClean="0"/>
              <a:pPr/>
              <a:t>9</a:t>
            </a:fld>
            <a:endParaRPr lang="en-US"/>
          </a:p>
        </p:txBody>
      </p:sp>
      <p:sp>
        <p:nvSpPr>
          <p:cNvPr id="5" name="Text Placeholder 4">
            <a:extLst>
              <a:ext uri="{FF2B5EF4-FFF2-40B4-BE49-F238E27FC236}">
                <a16:creationId xmlns:a16="http://schemas.microsoft.com/office/drawing/2014/main" id="{CD07FD1F-1220-4B78-8241-F1664B85A0EA}"/>
              </a:ext>
            </a:extLst>
          </p:cNvPr>
          <p:cNvSpPr>
            <a:spLocks noGrp="1"/>
          </p:cNvSpPr>
          <p:nvPr>
            <p:ph type="body" sz="quarter" idx="14"/>
          </p:nvPr>
        </p:nvSpPr>
        <p:spPr>
          <a:xfrm>
            <a:off x="1096312" y="1527992"/>
            <a:ext cx="16057784" cy="1043694"/>
          </a:xfrm>
        </p:spPr>
        <p:txBody>
          <a:bodyPr/>
          <a:lstStyle/>
          <a:p>
            <a:r>
              <a:rPr lang="en-US"/>
              <a:t>IBM Watson Speech To Text</a:t>
            </a:r>
          </a:p>
        </p:txBody>
      </p:sp>
      <p:sp>
        <p:nvSpPr>
          <p:cNvPr id="6" name="Text Placeholder 5">
            <a:extLst>
              <a:ext uri="{FF2B5EF4-FFF2-40B4-BE49-F238E27FC236}">
                <a16:creationId xmlns:a16="http://schemas.microsoft.com/office/drawing/2014/main" id="{D051A04B-D55E-46EC-962A-0583095F373D}"/>
              </a:ext>
            </a:extLst>
          </p:cNvPr>
          <p:cNvSpPr>
            <a:spLocks noGrp="1"/>
          </p:cNvSpPr>
          <p:nvPr>
            <p:ph type="body" sz="quarter" idx="15"/>
          </p:nvPr>
        </p:nvSpPr>
        <p:spPr>
          <a:xfrm>
            <a:off x="1393652" y="2575591"/>
            <a:ext cx="16057784" cy="3240360"/>
          </a:xfrm>
        </p:spPr>
        <p:txBody>
          <a:bodyPr/>
          <a:lstStyle/>
          <a:p>
            <a:pPr marL="457200" indent="-457200">
              <a:buChar char="•"/>
            </a:pPr>
            <a:r>
              <a:rPr lang="en-US" sz="3200">
                <a:ea typeface="+mn-lt"/>
                <a:cs typeface="+mn-lt"/>
              </a:rPr>
              <a:t>Support very small amount of supported languages.</a:t>
            </a:r>
            <a:endParaRPr lang="en-US">
              <a:ea typeface="+mn-lt"/>
              <a:cs typeface="+mn-lt"/>
            </a:endParaRPr>
          </a:p>
          <a:p>
            <a:pPr marL="457200" indent="-457200">
              <a:buChar char="•"/>
            </a:pPr>
            <a:r>
              <a:rPr lang="en-US" sz="3200">
                <a:ea typeface="+mn-lt"/>
                <a:cs typeface="+mn-lt"/>
              </a:rPr>
              <a:t>Functions as keywords spotting and labeling of speakers are available in beta version.</a:t>
            </a:r>
          </a:p>
          <a:p>
            <a:pPr marL="457200" indent="-457200">
              <a:buChar char="•"/>
            </a:pPr>
            <a:r>
              <a:rPr lang="en-US" sz="3200">
                <a:ea typeface="+mn-lt"/>
                <a:cs typeface="+mn-lt"/>
              </a:rPr>
              <a:t>The price is flexible according to time of process. </a:t>
            </a:r>
            <a:endParaRPr lang="en-US"/>
          </a:p>
          <a:p>
            <a:endParaRPr lang="en-US" sz="3200"/>
          </a:p>
          <a:p>
            <a:endParaRPr lang="en-US"/>
          </a:p>
        </p:txBody>
      </p:sp>
      <p:sp>
        <p:nvSpPr>
          <p:cNvPr id="10" name="Text Placeholder 4">
            <a:extLst>
              <a:ext uri="{FF2B5EF4-FFF2-40B4-BE49-F238E27FC236}">
                <a16:creationId xmlns:a16="http://schemas.microsoft.com/office/drawing/2014/main" id="{85330EB4-D075-4120-ACD3-02167188A31E}"/>
              </a:ext>
            </a:extLst>
          </p:cNvPr>
          <p:cNvSpPr txBox="1">
            <a:spLocks/>
          </p:cNvSpPr>
          <p:nvPr/>
        </p:nvSpPr>
        <p:spPr>
          <a:xfrm>
            <a:off x="1100042" y="5654914"/>
            <a:ext cx="16057784" cy="1043694"/>
          </a:xfrm>
          <a:prstGeom prst="rect">
            <a:avLst/>
          </a:prstGeom>
        </p:spPr>
        <p:txBody>
          <a:bodyPr vert="horz" lIns="163275" tIns="81638" rIns="163275" bIns="81638" rtlCol="0" anchor="b">
            <a:noAutofit/>
          </a:bodyPr>
          <a:lstStyle>
            <a:lvl1pPr marL="0" indent="0" algn="l" defTabSz="1632753" rtl="0" eaLnBrk="1" latinLnBrk="0" hangingPunct="1">
              <a:spcBef>
                <a:spcPct val="20000"/>
              </a:spcBef>
              <a:buFont typeface="Arial" panose="020B0604020202020204" pitchFamily="34" charset="0"/>
              <a:buNone/>
              <a:defRPr sz="54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t>Amazon Transcribe </a:t>
            </a:r>
          </a:p>
        </p:txBody>
      </p:sp>
      <p:sp>
        <p:nvSpPr>
          <p:cNvPr id="12" name="Text Placeholder 5">
            <a:extLst>
              <a:ext uri="{FF2B5EF4-FFF2-40B4-BE49-F238E27FC236}">
                <a16:creationId xmlns:a16="http://schemas.microsoft.com/office/drawing/2014/main" id="{5E64EE1C-298C-4DBF-8705-88067919F427}"/>
              </a:ext>
            </a:extLst>
          </p:cNvPr>
          <p:cNvSpPr txBox="1">
            <a:spLocks/>
          </p:cNvSpPr>
          <p:nvPr/>
        </p:nvSpPr>
        <p:spPr>
          <a:xfrm>
            <a:off x="1312428" y="6702513"/>
            <a:ext cx="15233397" cy="2985435"/>
          </a:xfrm>
          <a:prstGeom prst="rect">
            <a:avLst/>
          </a:prstGeom>
        </p:spPr>
        <p:txBody>
          <a:bodyPr vert="horz" lIns="163275" tIns="81638" rIns="163275" bIns="81638" rtlCol="0" anchor="t">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457200" indent="-457200">
              <a:buChar char="•"/>
            </a:pPr>
            <a:r>
              <a:rPr lang="en-US" sz="3200">
                <a:ea typeface="+mn-lt"/>
                <a:cs typeface="+mn-lt"/>
              </a:rPr>
              <a:t>Not supporting real time mode.</a:t>
            </a:r>
          </a:p>
          <a:p>
            <a:pPr marL="457200" indent="-457200">
              <a:buChar char="•"/>
            </a:pPr>
            <a:r>
              <a:rPr lang="en-US" sz="3200">
                <a:ea typeface="+mn-lt"/>
                <a:cs typeface="+mn-lt"/>
              </a:rPr>
              <a:t>Support for telephony audio.</a:t>
            </a:r>
          </a:p>
          <a:p>
            <a:pPr marL="457200" indent="-457200">
              <a:buChar char="•"/>
            </a:pPr>
            <a:r>
              <a:rPr lang="en-US" sz="3200">
                <a:ea typeface="+mn-lt"/>
                <a:cs typeface="+mn-lt"/>
              </a:rPr>
              <a:t>Is able to recognize multiple speakers and label their voices in the text.</a:t>
            </a:r>
          </a:p>
          <a:p>
            <a:pPr marL="457200" indent="-457200">
              <a:buChar char="•"/>
            </a:pPr>
            <a:r>
              <a:rPr lang="en-US" sz="3200">
                <a:ea typeface="+mn-lt"/>
                <a:cs typeface="+mn-lt"/>
              </a:rPr>
              <a:t>Price is free for 12 months (60 minutes per month).</a:t>
            </a:r>
            <a:endParaRPr lang="en-US" sz="3200"/>
          </a:p>
          <a:p>
            <a:endParaRPr lang="en-US" sz="3200"/>
          </a:p>
          <a:p>
            <a:endParaRPr lang="en-US" sz="3200"/>
          </a:p>
          <a:p>
            <a:endParaRPr lang="en-US" sz="3200"/>
          </a:p>
        </p:txBody>
      </p:sp>
      <p:sp>
        <p:nvSpPr>
          <p:cNvPr id="13" name="Title 1">
            <a:extLst>
              <a:ext uri="{FF2B5EF4-FFF2-40B4-BE49-F238E27FC236}">
                <a16:creationId xmlns:a16="http://schemas.microsoft.com/office/drawing/2014/main" id="{36B78883-CF6D-4026-AF79-F44B1FDC4926}"/>
              </a:ext>
            </a:extLst>
          </p:cNvPr>
          <p:cNvSpPr>
            <a:spLocks noGrp="1"/>
          </p:cNvSpPr>
          <p:nvPr/>
        </p:nvSpPr>
        <p:spPr>
          <a:xfrm>
            <a:off x="509829" y="150442"/>
            <a:ext cx="17315301" cy="1125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5400" kern="1200" spc="1500" baseline="0">
                <a:solidFill>
                  <a:schemeClr val="accent1"/>
                </a:solidFill>
                <a:latin typeface="+mj-lt"/>
                <a:ea typeface="+mj-ea"/>
                <a:cs typeface="+mj-cs"/>
              </a:defRPr>
            </a:lvl1pPr>
          </a:lstStyle>
          <a:p>
            <a:r>
              <a:rPr lang="en-US" sz="4400" b="1">
                <a:ea typeface="+mj-lt"/>
                <a:cs typeface="+mj-lt"/>
              </a:rPr>
              <a:t>Speech To Text service providers</a:t>
            </a:r>
            <a:r>
              <a:rPr lang="en-US" b="1">
                <a:ea typeface="+mj-lt"/>
                <a:cs typeface="+mj-lt"/>
              </a:rPr>
              <a:t> </a:t>
            </a:r>
            <a:endParaRPr lang="en-US"/>
          </a:p>
        </p:txBody>
      </p:sp>
    </p:spTree>
    <p:extLst>
      <p:ext uri="{BB962C8B-B14F-4D97-AF65-F5344CB8AC3E}">
        <p14:creationId xmlns:p14="http://schemas.microsoft.com/office/powerpoint/2010/main" val="11184411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p:txBody>
          <a:bodyPr/>
          <a:lstStyle/>
          <a:p>
            <a:fld id="{387164BF-D67A-46C0-81D2-5BAF67C00C80}" type="slidenum">
              <a:rPr lang="en-US" dirty="0" smtClean="0"/>
              <a:pPr/>
              <a:t>90</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a:t>
            </a:r>
            <a:r>
              <a:rPr lang="en-US" dirty="0">
                <a:solidFill>
                  <a:srgbClr val="000000"/>
                </a:solidFill>
              </a:rPr>
              <a:t> </a:t>
            </a:r>
            <a:r>
              <a:rPr lang="en-US" b="1" dirty="0">
                <a:solidFill>
                  <a:srgbClr val="000000"/>
                </a:solidFill>
              </a:rPr>
              <a:t>Optimization</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67580"/>
            <a:ext cx="10283831" cy="8126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In unity the FPS depends on how many batches (draw calls) are sent to the GPU to be drawn.</a:t>
            </a:r>
          </a:p>
          <a:p>
            <a:pPr marL="457200" indent="-457200">
              <a:lnSpc>
                <a:spcPct val="150000"/>
              </a:lnSpc>
              <a:buFont typeface="Wingdings"/>
              <a:buChar char="§"/>
            </a:pPr>
            <a:r>
              <a:rPr lang="en-US" dirty="0">
                <a:solidFill>
                  <a:srgbClr val="000000"/>
                </a:solidFill>
                <a:ea typeface="+mn-lt"/>
                <a:cs typeface="+mn-lt"/>
              </a:rPr>
              <a:t>Although a single draw call is very cheap computationally, the render state changes are very expensive.</a:t>
            </a:r>
          </a:p>
          <a:p>
            <a:pPr marL="457200" indent="-457200">
              <a:lnSpc>
                <a:spcPct val="150000"/>
              </a:lnSpc>
              <a:buFont typeface="Wingdings"/>
              <a:buChar char="§"/>
            </a:pPr>
            <a:r>
              <a:rPr lang="en-US" dirty="0">
                <a:solidFill>
                  <a:srgbClr val="000000"/>
                </a:solidFill>
                <a:ea typeface="+mn-lt"/>
                <a:cs typeface="+mn-lt"/>
              </a:rPr>
              <a:t>A draw call contains all the info required to draw an object on the screen.</a:t>
            </a:r>
            <a:endParaRPr lang="en-US">
              <a:solidFill>
                <a:srgbClr val="000000"/>
              </a:solidFill>
            </a:endParaRPr>
          </a:p>
          <a:p>
            <a:pPr marL="457200" indent="-457200">
              <a:lnSpc>
                <a:spcPct val="150000"/>
              </a:lnSpc>
              <a:buFont typeface="Wingdings"/>
              <a:buChar char="§"/>
            </a:pPr>
            <a:r>
              <a:rPr lang="en-US" dirty="0">
                <a:solidFill>
                  <a:srgbClr val="000000"/>
                </a:solidFill>
                <a:ea typeface="+mn-lt"/>
                <a:cs typeface="+mn-lt"/>
              </a:rPr>
              <a:t>A batch is a combination of draw calls with the same info.</a:t>
            </a:r>
          </a:p>
          <a:p>
            <a:pPr marL="457200" indent="-457200">
              <a:lnSpc>
                <a:spcPct val="150000"/>
              </a:lnSpc>
              <a:buFont typeface="Wingdings"/>
              <a:buChar char="§"/>
            </a:pPr>
            <a:endParaRPr lang="en-US">
              <a:solidFill>
                <a:srgbClr val="000000"/>
              </a:solidFill>
              <a:ea typeface="+mn-lt"/>
              <a:cs typeface="+mn-lt"/>
            </a:endParaRPr>
          </a:p>
          <a:p>
            <a:pPr marL="457200" indent="-457200" algn="l">
              <a:lnSpc>
                <a:spcPct val="150000"/>
              </a:lnSpc>
              <a:buFont typeface="Wingdings"/>
              <a:buChar char="§"/>
            </a:pPr>
            <a:endParaRPr lang="en-US">
              <a:solidFill>
                <a:srgbClr val="000000"/>
              </a:solidFill>
            </a:endParaRPr>
          </a:p>
        </p:txBody>
      </p:sp>
      <p:pic>
        <p:nvPicPr>
          <p:cNvPr id="2" name="Picture 3" descr="A picture containing bird&#10;&#10;Description automatically generated">
            <a:extLst>
              <a:ext uri="{FF2B5EF4-FFF2-40B4-BE49-F238E27FC236}">
                <a16:creationId xmlns:a16="http://schemas.microsoft.com/office/drawing/2014/main" id="{1914E188-F9DD-432A-B7F2-4007E72DF348}"/>
              </a:ext>
            </a:extLst>
          </p:cNvPr>
          <p:cNvPicPr>
            <a:picLocks noChangeAspect="1"/>
          </p:cNvPicPr>
          <p:nvPr/>
        </p:nvPicPr>
        <p:blipFill>
          <a:blip r:embed="rId2"/>
          <a:stretch>
            <a:fillRect/>
          </a:stretch>
        </p:blipFill>
        <p:spPr>
          <a:xfrm>
            <a:off x="11195638" y="2571118"/>
            <a:ext cx="7019688" cy="5510589"/>
          </a:xfrm>
          <a:prstGeom prst="rect">
            <a:avLst/>
          </a:prstGeom>
        </p:spPr>
      </p:pic>
      <p:sp>
        <p:nvSpPr>
          <p:cNvPr id="10" name="Arrow: Left 9">
            <a:extLst>
              <a:ext uri="{FF2B5EF4-FFF2-40B4-BE49-F238E27FC236}">
                <a16:creationId xmlns:a16="http://schemas.microsoft.com/office/drawing/2014/main" id="{1663C124-57F7-4F20-A4D6-1493D71B9DA6}"/>
              </a:ext>
            </a:extLst>
          </p:cNvPr>
          <p:cNvSpPr/>
          <p:nvPr/>
        </p:nvSpPr>
        <p:spPr>
          <a:xfrm>
            <a:off x="13733647" y="5543486"/>
            <a:ext cx="1778954" cy="872500"/>
          </a:xfrm>
          <a:prstGeom prst="leftArrow">
            <a:avLst/>
          </a:prstGeom>
          <a:solidFill>
            <a:schemeClr val="accent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Tree>
    <p:extLst>
      <p:ext uri="{BB962C8B-B14F-4D97-AF65-F5344CB8AC3E}">
        <p14:creationId xmlns:p14="http://schemas.microsoft.com/office/powerpoint/2010/main" val="4199169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591367"/>
            <a:ext cx="907291" cy="547688"/>
          </a:xfrm>
        </p:spPr>
        <p:txBody>
          <a:bodyPr vert="horz" lIns="163275" tIns="81638" rIns="163275" bIns="81638" rtlCol="0" anchor="ctr">
            <a:normAutofit/>
          </a:bodyPr>
          <a:lstStyle/>
          <a:p>
            <a:pPr>
              <a:lnSpc>
                <a:spcPct val="90000"/>
              </a:lnSpc>
              <a:spcAft>
                <a:spcPts val="600"/>
              </a:spcAft>
            </a:pPr>
            <a:fld id="{387164BF-D67A-46C0-81D2-5BAF67C00C80}" type="slidenum">
              <a:rPr lang="en-US" sz="2700" dirty="0" smtClean="0"/>
              <a:pPr>
                <a:lnSpc>
                  <a:spcPct val="90000"/>
                </a:lnSpc>
                <a:spcAft>
                  <a:spcPts val="600"/>
                </a:spcAft>
              </a:pPr>
              <a:t>91</a:t>
            </a:fld>
            <a:endParaRPr lang="en-US" sz="2700" dirty="0"/>
          </a:p>
        </p:txBody>
      </p:sp>
      <p:sp>
        <p:nvSpPr>
          <p:cNvPr id="7" name="TextBox 6">
            <a:extLst>
              <a:ext uri="{FF2B5EF4-FFF2-40B4-BE49-F238E27FC236}">
                <a16:creationId xmlns:a16="http://schemas.microsoft.com/office/drawing/2014/main" id="{9A0235EB-11D0-48EE-B96B-C59069F4852C}"/>
              </a:ext>
            </a:extLst>
          </p:cNvPr>
          <p:cNvSpPr txBox="1"/>
          <p:nvPr/>
        </p:nvSpPr>
        <p:spPr>
          <a:xfrm>
            <a:off x="10088310" y="1543100"/>
            <a:ext cx="7470831" cy="1484881"/>
          </a:xfrm>
          <a:prstGeom prst="rect">
            <a:avLst/>
          </a:prstGeom>
        </p:spPr>
        <p:txBody>
          <a:bodyPr rot="0" spcFirstLastPara="0" vertOverflow="overflow" horzOverflow="overflow" vert="horz" lIns="163275" tIns="81638" rIns="163275" bIns="81638" numCol="1" spcCol="0" rtlCol="0" fromWordArt="0" anchor="ctr" anchorCtr="0" forceAA="0" compatLnSpc="1">
            <a:prstTxWarp prst="textNoShape">
              <a:avLst/>
            </a:prstTxWarp>
            <a:normAutofit/>
          </a:bodyPr>
          <a:lstStyle/>
          <a:p>
            <a:pPr>
              <a:lnSpc>
                <a:spcPct val="110000"/>
              </a:lnSpc>
              <a:spcBef>
                <a:spcPct val="20000"/>
              </a:spcBef>
            </a:pPr>
            <a:r>
              <a:rPr lang="en-US" sz="2800" dirty="0">
                <a:solidFill>
                  <a:srgbClr val="000000"/>
                </a:solidFill>
              </a:rPr>
              <a:t>Controls the quality of the rendered image</a:t>
            </a:r>
          </a:p>
        </p:txBody>
      </p:sp>
      <p:sp>
        <p:nvSpPr>
          <p:cNvPr id="14" name="Text Placeholder 4">
            <a:extLst>
              <a:ext uri="{FF2B5EF4-FFF2-40B4-BE49-F238E27FC236}">
                <a16:creationId xmlns:a16="http://schemas.microsoft.com/office/drawing/2014/main" id="{28D6406D-D9CA-4564-8170-2965754E895A}"/>
              </a:ext>
            </a:extLst>
          </p:cNvPr>
          <p:cNvSpPr>
            <a:spLocks noGrp="1"/>
          </p:cNvSpPr>
          <p:nvPr>
            <p:ph type="body" sz="quarter" idx="16"/>
          </p:nvPr>
        </p:nvSpPr>
        <p:spPr>
          <a:xfrm>
            <a:off x="7748051" y="1858135"/>
            <a:ext cx="2070230" cy="900100"/>
          </a:xfrm>
        </p:spPr>
        <p:txBody>
          <a:bodyPr/>
          <a:lstStyle/>
          <a:p>
            <a:r>
              <a:rPr lang="en-US" sz="2800" b="1" dirty="0"/>
              <a:t>Camera</a:t>
            </a:r>
          </a:p>
        </p:txBody>
      </p:sp>
      <p:sp>
        <p:nvSpPr>
          <p:cNvPr id="16" name="Text Placeholder 5">
            <a:extLst>
              <a:ext uri="{FF2B5EF4-FFF2-40B4-BE49-F238E27FC236}">
                <a16:creationId xmlns:a16="http://schemas.microsoft.com/office/drawing/2014/main" id="{F5FA1740-859F-41F5-97CD-96A1BB967960}"/>
              </a:ext>
            </a:extLst>
          </p:cNvPr>
          <p:cNvSpPr>
            <a:spLocks noGrp="1"/>
          </p:cNvSpPr>
          <p:nvPr>
            <p:ph type="body" sz="quarter" idx="17"/>
          </p:nvPr>
        </p:nvSpPr>
        <p:spPr>
          <a:xfrm>
            <a:off x="10088310" y="3478315"/>
            <a:ext cx="7470831" cy="1484881"/>
          </a:xfrm>
        </p:spPr>
        <p:txBody>
          <a:bodyPr/>
          <a:lstStyle/>
          <a:p>
            <a:r>
              <a:rPr lang="en-US" sz="2800" dirty="0">
                <a:solidFill>
                  <a:srgbClr val="000000"/>
                </a:solidFill>
              </a:rPr>
              <a:t>Level of detail of an object</a:t>
            </a:r>
          </a:p>
        </p:txBody>
      </p:sp>
      <p:sp>
        <p:nvSpPr>
          <p:cNvPr id="18" name="Text Placeholder 6">
            <a:extLst>
              <a:ext uri="{FF2B5EF4-FFF2-40B4-BE49-F238E27FC236}">
                <a16:creationId xmlns:a16="http://schemas.microsoft.com/office/drawing/2014/main" id="{9A688EC4-CA9E-489D-9F62-9063E7788A4B}"/>
              </a:ext>
            </a:extLst>
          </p:cNvPr>
          <p:cNvSpPr>
            <a:spLocks noGrp="1"/>
          </p:cNvSpPr>
          <p:nvPr>
            <p:ph type="body" sz="quarter" idx="18"/>
          </p:nvPr>
        </p:nvSpPr>
        <p:spPr>
          <a:xfrm>
            <a:off x="7748051" y="3793350"/>
            <a:ext cx="2070230" cy="900100"/>
          </a:xfrm>
        </p:spPr>
        <p:txBody>
          <a:bodyPr/>
          <a:lstStyle/>
          <a:p>
            <a:r>
              <a:rPr lang="en-US" sz="2800" b="1" dirty="0"/>
              <a:t>Textures</a:t>
            </a:r>
            <a:endParaRPr lang="en-US" sz="2800" dirty="0"/>
          </a:p>
        </p:txBody>
      </p:sp>
      <p:sp>
        <p:nvSpPr>
          <p:cNvPr id="20" name="Text Placeholder 7">
            <a:extLst>
              <a:ext uri="{FF2B5EF4-FFF2-40B4-BE49-F238E27FC236}">
                <a16:creationId xmlns:a16="http://schemas.microsoft.com/office/drawing/2014/main" id="{5B98B344-37E8-4098-937F-CA0D96932706}"/>
              </a:ext>
            </a:extLst>
          </p:cNvPr>
          <p:cNvSpPr>
            <a:spLocks noGrp="1"/>
          </p:cNvSpPr>
          <p:nvPr>
            <p:ph type="body" sz="quarter" idx="19"/>
          </p:nvPr>
        </p:nvSpPr>
        <p:spPr>
          <a:xfrm>
            <a:off x="10088310" y="5413530"/>
            <a:ext cx="7470831" cy="1484881"/>
          </a:xfrm>
        </p:spPr>
        <p:txBody>
          <a:bodyPr/>
          <a:lstStyle/>
          <a:p>
            <a:r>
              <a:rPr lang="en-US" sz="2800" dirty="0">
                <a:solidFill>
                  <a:srgbClr val="000000"/>
                </a:solidFill>
              </a:rPr>
              <a:t>The number of objects in scene and their behavior</a:t>
            </a:r>
          </a:p>
        </p:txBody>
      </p:sp>
      <p:sp>
        <p:nvSpPr>
          <p:cNvPr id="22" name="Text Placeholder 8">
            <a:extLst>
              <a:ext uri="{FF2B5EF4-FFF2-40B4-BE49-F238E27FC236}">
                <a16:creationId xmlns:a16="http://schemas.microsoft.com/office/drawing/2014/main" id="{1F9E8336-FDC1-4F3D-887C-B287D27407B4}"/>
              </a:ext>
            </a:extLst>
          </p:cNvPr>
          <p:cNvSpPr>
            <a:spLocks noGrp="1"/>
          </p:cNvSpPr>
          <p:nvPr>
            <p:ph type="body" sz="quarter" idx="20"/>
          </p:nvPr>
        </p:nvSpPr>
        <p:spPr>
          <a:xfrm>
            <a:off x="7748051" y="5728565"/>
            <a:ext cx="2070230" cy="900100"/>
          </a:xfrm>
        </p:spPr>
        <p:txBody>
          <a:bodyPr/>
          <a:lstStyle/>
          <a:p>
            <a:r>
              <a:rPr lang="en-US" sz="2800" b="1" dirty="0"/>
              <a:t>Objects</a:t>
            </a:r>
          </a:p>
        </p:txBody>
      </p:sp>
      <p:sp>
        <p:nvSpPr>
          <p:cNvPr id="24" name="Text Placeholder 9">
            <a:extLst>
              <a:ext uri="{FF2B5EF4-FFF2-40B4-BE49-F238E27FC236}">
                <a16:creationId xmlns:a16="http://schemas.microsoft.com/office/drawing/2014/main" id="{438D0D73-0A17-48CA-AF38-97E05AE78E53}"/>
              </a:ext>
            </a:extLst>
          </p:cNvPr>
          <p:cNvSpPr>
            <a:spLocks noGrp="1"/>
          </p:cNvSpPr>
          <p:nvPr>
            <p:ph type="body" sz="quarter" idx="21"/>
          </p:nvPr>
        </p:nvSpPr>
        <p:spPr>
          <a:xfrm>
            <a:off x="10088310" y="7393466"/>
            <a:ext cx="7470831" cy="1484881"/>
          </a:xfrm>
        </p:spPr>
        <p:txBody>
          <a:bodyPr/>
          <a:lstStyle/>
          <a:p>
            <a:r>
              <a:rPr lang="en-US" sz="2800" dirty="0">
                <a:solidFill>
                  <a:srgbClr val="000000"/>
                </a:solidFill>
              </a:rPr>
              <a:t>The amount of light hitting an object</a:t>
            </a:r>
          </a:p>
        </p:txBody>
      </p:sp>
      <p:sp>
        <p:nvSpPr>
          <p:cNvPr id="26" name="Text Placeholder 10">
            <a:extLst>
              <a:ext uri="{FF2B5EF4-FFF2-40B4-BE49-F238E27FC236}">
                <a16:creationId xmlns:a16="http://schemas.microsoft.com/office/drawing/2014/main" id="{8D281DD3-660E-499E-BC74-B0BF82A4C7FA}"/>
              </a:ext>
            </a:extLst>
          </p:cNvPr>
          <p:cNvSpPr>
            <a:spLocks noGrp="1"/>
          </p:cNvSpPr>
          <p:nvPr>
            <p:ph type="body" sz="quarter" idx="22"/>
          </p:nvPr>
        </p:nvSpPr>
        <p:spPr>
          <a:xfrm>
            <a:off x="7748051" y="7708501"/>
            <a:ext cx="2070230" cy="900100"/>
          </a:xfrm>
        </p:spPr>
        <p:txBody>
          <a:bodyPr/>
          <a:lstStyle/>
          <a:p>
            <a:r>
              <a:rPr lang="en-US" sz="2800" b="1" dirty="0"/>
              <a:t>Lighting</a:t>
            </a:r>
          </a:p>
        </p:txBody>
      </p:sp>
      <p:sp>
        <p:nvSpPr>
          <p:cNvPr id="5" name="TextBox 4">
            <a:extLst>
              <a:ext uri="{FF2B5EF4-FFF2-40B4-BE49-F238E27FC236}">
                <a16:creationId xmlns:a16="http://schemas.microsoft.com/office/drawing/2014/main" id="{C308763A-2AED-48C5-B2A4-EC35184A3D59}"/>
              </a:ext>
            </a:extLst>
          </p:cNvPr>
          <p:cNvSpPr txBox="1"/>
          <p:nvPr/>
        </p:nvSpPr>
        <p:spPr>
          <a:xfrm>
            <a:off x="1132316" y="3838355"/>
            <a:ext cx="6480720" cy="265529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5400" spc="1500" dirty="0">
                <a:solidFill>
                  <a:schemeClr val="accent1"/>
                </a:solidFill>
                <a:latin typeface="+mj-lt"/>
                <a:ea typeface="+mj-ea"/>
                <a:cs typeface="+mj-cs"/>
              </a:rPr>
              <a:t>Scene Optimization</a:t>
            </a:r>
          </a:p>
        </p:txBody>
      </p:sp>
    </p:spTree>
    <p:extLst>
      <p:ext uri="{BB962C8B-B14F-4D97-AF65-F5344CB8AC3E}">
        <p14:creationId xmlns:p14="http://schemas.microsoft.com/office/powerpoint/2010/main" val="1183178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591367"/>
            <a:ext cx="1166564" cy="547688"/>
          </a:xfrm>
        </p:spPr>
        <p:txBody>
          <a:bodyPr/>
          <a:lstStyle/>
          <a:p>
            <a:fld id="{387164BF-D67A-46C0-81D2-5BAF67C00C80}" type="slidenum">
              <a:rPr lang="en-US" dirty="0" smtClean="0"/>
              <a:pPr/>
              <a:t>92</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 (Camera)</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67580"/>
            <a:ext cx="10283831" cy="5171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Unity offers multiple rendering path options with different capabilities and performance characteristics</a:t>
            </a:r>
          </a:p>
          <a:p>
            <a:pPr marL="457200" indent="-457200">
              <a:lnSpc>
                <a:spcPct val="150000"/>
              </a:lnSpc>
              <a:buFont typeface="Wingdings"/>
              <a:buChar char="§"/>
            </a:pPr>
            <a:r>
              <a:rPr lang="en-US" dirty="0">
                <a:solidFill>
                  <a:srgbClr val="000000"/>
                </a:solidFill>
                <a:ea typeface="+mn-lt"/>
                <a:cs typeface="+mn-lt"/>
              </a:rPr>
              <a:t>Forward Vs Deferred rendering with respect to lighting calculations</a:t>
            </a:r>
          </a:p>
          <a:p>
            <a:pPr marL="457200" indent="-457200">
              <a:lnSpc>
                <a:spcPct val="150000"/>
              </a:lnSpc>
              <a:buFont typeface="Wingdings"/>
              <a:buChar char="§"/>
            </a:pPr>
            <a:r>
              <a:rPr lang="en-US" dirty="0">
                <a:solidFill>
                  <a:srgbClr val="000000"/>
                </a:solidFill>
              </a:rPr>
              <a:t>Size of camera sensor also contributes to draw calls count</a:t>
            </a:r>
          </a:p>
          <a:p>
            <a:pPr marL="457200" indent="-457200">
              <a:lnSpc>
                <a:spcPct val="150000"/>
              </a:lnSpc>
              <a:buFont typeface="Wingdings"/>
              <a:buChar char="§"/>
            </a:pPr>
            <a:endParaRPr lang="en-US">
              <a:solidFill>
                <a:srgbClr val="000000"/>
              </a:solidFill>
            </a:endParaRPr>
          </a:p>
        </p:txBody>
      </p:sp>
      <p:pic>
        <p:nvPicPr>
          <p:cNvPr id="4" name="Picture 5" descr="A screenshot of a cell phone&#10;&#10;Description automatically generated">
            <a:extLst>
              <a:ext uri="{FF2B5EF4-FFF2-40B4-BE49-F238E27FC236}">
                <a16:creationId xmlns:a16="http://schemas.microsoft.com/office/drawing/2014/main" id="{BB6E9245-3BB1-4C0A-A420-5064F68010C8}"/>
              </a:ext>
            </a:extLst>
          </p:cNvPr>
          <p:cNvPicPr>
            <a:picLocks noChangeAspect="1"/>
          </p:cNvPicPr>
          <p:nvPr/>
        </p:nvPicPr>
        <p:blipFill>
          <a:blip r:embed="rId2"/>
          <a:stretch>
            <a:fillRect/>
          </a:stretch>
        </p:blipFill>
        <p:spPr>
          <a:xfrm>
            <a:off x="12450135" y="1395679"/>
            <a:ext cx="4922027" cy="7496929"/>
          </a:xfrm>
          <a:prstGeom prst="rect">
            <a:avLst/>
          </a:prstGeom>
        </p:spPr>
      </p:pic>
      <p:pic>
        <p:nvPicPr>
          <p:cNvPr id="6" name="Picture 7" descr="A picture containing clock&#10;&#10;Description automatically generated">
            <a:extLst>
              <a:ext uri="{FF2B5EF4-FFF2-40B4-BE49-F238E27FC236}">
                <a16:creationId xmlns:a16="http://schemas.microsoft.com/office/drawing/2014/main" id="{4B8B8B94-FD7A-4562-BDEB-7B19814245AB}"/>
              </a:ext>
            </a:extLst>
          </p:cNvPr>
          <p:cNvPicPr>
            <a:picLocks noChangeAspect="1"/>
          </p:cNvPicPr>
          <p:nvPr/>
        </p:nvPicPr>
        <p:blipFill>
          <a:blip r:embed="rId3"/>
          <a:stretch>
            <a:fillRect/>
          </a:stretch>
        </p:blipFill>
        <p:spPr>
          <a:xfrm>
            <a:off x="3956411" y="6231392"/>
            <a:ext cx="5731298" cy="733380"/>
          </a:xfrm>
          <a:prstGeom prst="rect">
            <a:avLst/>
          </a:prstGeom>
        </p:spPr>
      </p:pic>
    </p:spTree>
    <p:extLst>
      <p:ext uri="{BB962C8B-B14F-4D97-AF65-F5344CB8AC3E}">
        <p14:creationId xmlns:p14="http://schemas.microsoft.com/office/powerpoint/2010/main" val="3493149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637154"/>
            <a:ext cx="1242821" cy="532426"/>
          </a:xfrm>
        </p:spPr>
        <p:txBody>
          <a:bodyPr/>
          <a:lstStyle/>
          <a:p>
            <a:fld id="{387164BF-D67A-46C0-81D2-5BAF67C00C80}" type="slidenum">
              <a:rPr lang="en-US" dirty="0" smtClean="0"/>
              <a:pPr/>
              <a:t>93</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 (Texture)</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67580"/>
            <a:ext cx="10283831" cy="73877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Textures are images that lay over or wrap around an object to give them a visual effect.</a:t>
            </a:r>
            <a:endParaRPr lang="en-US">
              <a:solidFill>
                <a:srgbClr val="000000"/>
              </a:solidFill>
            </a:endParaRP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r>
              <a:rPr lang="en-US" dirty="0">
                <a:solidFill>
                  <a:srgbClr val="000000"/>
                </a:solidFill>
                <a:ea typeface="+mn-lt"/>
                <a:cs typeface="+mn-lt"/>
              </a:rPr>
              <a:t>Texture quality and size can also cause overhead in drawing objects.</a:t>
            </a:r>
          </a:p>
          <a:p>
            <a:pPr marL="457200" indent="-457200">
              <a:lnSpc>
                <a:spcPct val="150000"/>
              </a:lnSpc>
              <a:buFont typeface="Wingdings"/>
              <a:buChar char="§"/>
            </a:pPr>
            <a:endParaRPr lang="en-US">
              <a:solidFill>
                <a:srgbClr val="000000"/>
              </a:solidFill>
            </a:endParaRPr>
          </a:p>
        </p:txBody>
      </p:sp>
      <p:pic>
        <p:nvPicPr>
          <p:cNvPr id="2" name="Picture 7">
            <a:extLst>
              <a:ext uri="{FF2B5EF4-FFF2-40B4-BE49-F238E27FC236}">
                <a16:creationId xmlns:a16="http://schemas.microsoft.com/office/drawing/2014/main" id="{A229A945-F19E-4D48-85C0-45107D53D4EE}"/>
              </a:ext>
            </a:extLst>
          </p:cNvPr>
          <p:cNvPicPr>
            <a:picLocks noChangeAspect="1"/>
          </p:cNvPicPr>
          <p:nvPr/>
        </p:nvPicPr>
        <p:blipFill>
          <a:blip r:embed="rId2"/>
          <a:stretch>
            <a:fillRect/>
          </a:stretch>
        </p:blipFill>
        <p:spPr>
          <a:xfrm>
            <a:off x="2254954" y="3731863"/>
            <a:ext cx="8252257" cy="3574253"/>
          </a:xfrm>
          <a:prstGeom prst="rect">
            <a:avLst/>
          </a:prstGeom>
        </p:spPr>
      </p:pic>
      <p:pic>
        <p:nvPicPr>
          <p:cNvPr id="4" name="Picture 5" descr="A screenshot of a cell phone&#10;&#10;Description automatically generated">
            <a:extLst>
              <a:ext uri="{FF2B5EF4-FFF2-40B4-BE49-F238E27FC236}">
                <a16:creationId xmlns:a16="http://schemas.microsoft.com/office/drawing/2014/main" id="{54C0B982-A7D1-4DE6-BF4F-4C0C314EC719}"/>
              </a:ext>
            </a:extLst>
          </p:cNvPr>
          <p:cNvPicPr>
            <a:picLocks noChangeAspect="1"/>
          </p:cNvPicPr>
          <p:nvPr/>
        </p:nvPicPr>
        <p:blipFill>
          <a:blip r:embed="rId3"/>
          <a:stretch>
            <a:fillRect/>
          </a:stretch>
        </p:blipFill>
        <p:spPr>
          <a:xfrm>
            <a:off x="12340102" y="2038577"/>
            <a:ext cx="5376857" cy="6209846"/>
          </a:xfrm>
          <a:prstGeom prst="rect">
            <a:avLst/>
          </a:prstGeom>
        </p:spPr>
      </p:pic>
    </p:spTree>
    <p:extLst>
      <p:ext uri="{BB962C8B-B14F-4D97-AF65-F5344CB8AC3E}">
        <p14:creationId xmlns:p14="http://schemas.microsoft.com/office/powerpoint/2010/main" val="3049602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295673" y="9591367"/>
            <a:ext cx="1197067" cy="547688"/>
          </a:xfrm>
        </p:spPr>
        <p:txBody>
          <a:bodyPr/>
          <a:lstStyle/>
          <a:p>
            <a:fld id="{387164BF-D67A-46C0-81D2-5BAF67C00C80}" type="slidenum">
              <a:rPr lang="en-US" dirty="0" smtClean="0"/>
              <a:pPr/>
              <a:t>94</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 (Objects)</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67580"/>
            <a:ext cx="10729791" cy="44330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Every object causes at least one draw call.</a:t>
            </a:r>
            <a:endParaRPr lang="en-US">
              <a:solidFill>
                <a:srgbClr val="000000"/>
              </a:solidFill>
            </a:endParaRPr>
          </a:p>
          <a:p>
            <a:pPr marL="457200" indent="-457200">
              <a:lnSpc>
                <a:spcPct val="150000"/>
              </a:lnSpc>
              <a:buFont typeface="Wingdings"/>
              <a:buChar char="§"/>
            </a:pPr>
            <a:r>
              <a:rPr lang="en-US" dirty="0">
                <a:solidFill>
                  <a:srgbClr val="000000"/>
                </a:solidFill>
              </a:rPr>
              <a:t>Static vs Dynamic objects with respect to calculations.</a:t>
            </a:r>
          </a:p>
          <a:p>
            <a:pPr marL="457200" indent="-457200">
              <a:lnSpc>
                <a:spcPct val="150000"/>
              </a:lnSpc>
              <a:buFont typeface="Wingdings"/>
              <a:buChar char="§"/>
            </a:pPr>
            <a:r>
              <a:rPr lang="en-US" dirty="0">
                <a:solidFill>
                  <a:srgbClr val="000000"/>
                </a:solidFill>
              </a:rPr>
              <a:t>Identical objects can be combined into one single object via Mesh Combining and Mesh Simplification.</a:t>
            </a:r>
          </a:p>
          <a:p>
            <a:pPr marL="457200" indent="-457200">
              <a:lnSpc>
                <a:spcPct val="150000"/>
              </a:lnSpc>
              <a:buFont typeface="Wingdings"/>
              <a:buChar char="§"/>
            </a:pPr>
            <a:r>
              <a:rPr lang="en-US" dirty="0">
                <a:solidFill>
                  <a:srgbClr val="000000"/>
                </a:solidFill>
              </a:rPr>
              <a:t>Combined objects are all drawn in a single draw call.</a:t>
            </a:r>
          </a:p>
          <a:p>
            <a:pPr marL="457200" indent="-457200">
              <a:lnSpc>
                <a:spcPct val="150000"/>
              </a:lnSpc>
              <a:buFont typeface="Wingdings"/>
              <a:buChar char="§"/>
            </a:pPr>
            <a:endParaRPr lang="en-US">
              <a:solidFill>
                <a:srgbClr val="000000"/>
              </a:solidFill>
            </a:endParaRPr>
          </a:p>
        </p:txBody>
      </p:sp>
      <p:pic>
        <p:nvPicPr>
          <p:cNvPr id="6" name="Picture 7" descr="A screenshot of a cell phone&#10;&#10;Description automatically generated">
            <a:extLst>
              <a:ext uri="{FF2B5EF4-FFF2-40B4-BE49-F238E27FC236}">
                <a16:creationId xmlns:a16="http://schemas.microsoft.com/office/drawing/2014/main" id="{0C4DB387-C268-470A-9A24-856BADD8CC43}"/>
              </a:ext>
            </a:extLst>
          </p:cNvPr>
          <p:cNvPicPr>
            <a:picLocks noChangeAspect="1"/>
          </p:cNvPicPr>
          <p:nvPr/>
        </p:nvPicPr>
        <p:blipFill>
          <a:blip r:embed="rId2"/>
          <a:stretch>
            <a:fillRect/>
          </a:stretch>
        </p:blipFill>
        <p:spPr>
          <a:xfrm>
            <a:off x="11855892" y="2475869"/>
            <a:ext cx="6113412" cy="2665966"/>
          </a:xfrm>
          <a:prstGeom prst="rect">
            <a:avLst/>
          </a:prstGeom>
        </p:spPr>
      </p:pic>
      <p:pic>
        <p:nvPicPr>
          <p:cNvPr id="8" name="Picture 8">
            <a:extLst>
              <a:ext uri="{FF2B5EF4-FFF2-40B4-BE49-F238E27FC236}">
                <a16:creationId xmlns:a16="http://schemas.microsoft.com/office/drawing/2014/main" id="{D634EC19-9F5A-4FC5-AEA6-48A135CF0A6C}"/>
              </a:ext>
            </a:extLst>
          </p:cNvPr>
          <p:cNvPicPr>
            <a:picLocks noChangeAspect="1"/>
          </p:cNvPicPr>
          <p:nvPr/>
        </p:nvPicPr>
        <p:blipFill>
          <a:blip r:embed="rId3"/>
          <a:stretch>
            <a:fillRect/>
          </a:stretch>
        </p:blipFill>
        <p:spPr>
          <a:xfrm>
            <a:off x="2478566" y="5953264"/>
            <a:ext cx="9808778" cy="4184182"/>
          </a:xfrm>
          <a:prstGeom prst="rect">
            <a:avLst/>
          </a:prstGeom>
        </p:spPr>
      </p:pic>
    </p:spTree>
    <p:extLst>
      <p:ext uri="{BB962C8B-B14F-4D97-AF65-F5344CB8AC3E}">
        <p14:creationId xmlns:p14="http://schemas.microsoft.com/office/powerpoint/2010/main" val="330497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605536"/>
            <a:ext cx="1133923" cy="533519"/>
          </a:xfrm>
        </p:spPr>
        <p:txBody>
          <a:bodyPr/>
          <a:lstStyle/>
          <a:p>
            <a:fld id="{387164BF-D67A-46C0-81D2-5BAF67C00C80}" type="slidenum">
              <a:rPr lang="en-US" dirty="0" smtClean="0"/>
              <a:pPr/>
              <a:t>95</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 (Lighting)</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25072"/>
            <a:ext cx="8565956" cy="6649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ea typeface="+mn-lt"/>
                <a:cs typeface="+mn-lt"/>
              </a:rPr>
              <a:t>Lighting calculations are computationally expensive.</a:t>
            </a:r>
            <a:endParaRPr lang="en-US">
              <a:solidFill>
                <a:srgbClr val="000000"/>
              </a:solidFill>
            </a:endParaRPr>
          </a:p>
          <a:p>
            <a:pPr marL="457200" indent="-457200">
              <a:lnSpc>
                <a:spcPct val="150000"/>
              </a:lnSpc>
              <a:buFont typeface="Wingdings"/>
              <a:buChar char="§"/>
            </a:pPr>
            <a:r>
              <a:rPr lang="en-US" dirty="0">
                <a:solidFill>
                  <a:srgbClr val="000000"/>
                </a:solidFill>
              </a:rPr>
              <a:t>Static objects can make use of baked light settings.</a:t>
            </a:r>
          </a:p>
          <a:p>
            <a:pPr marL="457200" indent="-457200">
              <a:lnSpc>
                <a:spcPct val="150000"/>
              </a:lnSpc>
              <a:buFont typeface="Wingdings"/>
              <a:buChar char="§"/>
            </a:pPr>
            <a:r>
              <a:rPr lang="en-US" dirty="0">
                <a:solidFill>
                  <a:srgbClr val="000000"/>
                </a:solidFill>
              </a:rPr>
              <a:t>Shadow also causes overhead to the draw calls and for simplicity can be excluded from our scene.</a:t>
            </a:r>
          </a:p>
          <a:p>
            <a:pPr marL="457200" indent="-457200">
              <a:lnSpc>
                <a:spcPct val="150000"/>
              </a:lnSpc>
              <a:buFont typeface="Wingdings"/>
              <a:buChar char="§"/>
            </a:pPr>
            <a:endParaRPr lang="en-US">
              <a:solidFill>
                <a:srgbClr val="000000"/>
              </a:solidFill>
            </a:endParaRPr>
          </a:p>
          <a:p>
            <a:pPr marL="457200" indent="-457200">
              <a:lnSpc>
                <a:spcPct val="150000"/>
              </a:lnSpc>
              <a:buFont typeface="Wingdings"/>
              <a:buChar char="§"/>
            </a:pPr>
            <a:endParaRPr lang="en-US">
              <a:solidFill>
                <a:srgbClr val="000000"/>
              </a:solidFill>
            </a:endParaRPr>
          </a:p>
        </p:txBody>
      </p:sp>
      <p:pic>
        <p:nvPicPr>
          <p:cNvPr id="2" name="Picture 3" descr="A screenshot of a cell phone&#10;&#10;Description automatically generated">
            <a:extLst>
              <a:ext uri="{FF2B5EF4-FFF2-40B4-BE49-F238E27FC236}">
                <a16:creationId xmlns:a16="http://schemas.microsoft.com/office/drawing/2014/main" id="{4DB54A59-FF44-4C90-A94A-C8A784DA0D58}"/>
              </a:ext>
            </a:extLst>
          </p:cNvPr>
          <p:cNvPicPr>
            <a:picLocks noChangeAspect="1"/>
          </p:cNvPicPr>
          <p:nvPr/>
        </p:nvPicPr>
        <p:blipFill>
          <a:blip r:embed="rId2"/>
          <a:stretch>
            <a:fillRect/>
          </a:stretch>
        </p:blipFill>
        <p:spPr>
          <a:xfrm>
            <a:off x="10069740" y="2231692"/>
            <a:ext cx="6099248" cy="6304719"/>
          </a:xfrm>
          <a:prstGeom prst="rect">
            <a:avLst/>
          </a:prstGeom>
        </p:spPr>
      </p:pic>
    </p:spTree>
    <p:extLst>
      <p:ext uri="{BB962C8B-B14F-4D97-AF65-F5344CB8AC3E}">
        <p14:creationId xmlns:p14="http://schemas.microsoft.com/office/powerpoint/2010/main" val="1826360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591367"/>
            <a:ext cx="1133923" cy="547688"/>
          </a:xfrm>
        </p:spPr>
        <p:txBody>
          <a:bodyPr/>
          <a:lstStyle/>
          <a:p>
            <a:fld id="{387164BF-D67A-46C0-81D2-5BAF67C00C80}" type="slidenum">
              <a:rPr lang="en-US" dirty="0" smtClean="0"/>
              <a:pPr/>
              <a:t>96</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Scene Optimization </a:t>
            </a:r>
            <a:endParaRPr lang="en-US" dirty="0"/>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25072"/>
            <a:ext cx="12970257" cy="2217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rPr>
              <a:t>Optimization is done in multiple steps to enhance the scene for a better user experience.</a:t>
            </a:r>
          </a:p>
          <a:p>
            <a:pPr marL="457200" indent="-457200">
              <a:lnSpc>
                <a:spcPct val="150000"/>
              </a:lnSpc>
              <a:buFont typeface="Wingdings"/>
              <a:buChar char="§"/>
            </a:pPr>
            <a:endParaRPr lang="en-US">
              <a:solidFill>
                <a:srgbClr val="000000"/>
              </a:solidFill>
            </a:endParaRPr>
          </a:p>
        </p:txBody>
      </p:sp>
      <p:pic>
        <p:nvPicPr>
          <p:cNvPr id="4" name="Picture 5" descr="A screenshot of a cell phone screen with text&#10;&#10;Description automatically generated">
            <a:extLst>
              <a:ext uri="{FF2B5EF4-FFF2-40B4-BE49-F238E27FC236}">
                <a16:creationId xmlns:a16="http://schemas.microsoft.com/office/drawing/2014/main" id="{5F58F427-F6BB-4947-96C7-7E976AA2B71F}"/>
              </a:ext>
            </a:extLst>
          </p:cNvPr>
          <p:cNvPicPr>
            <a:picLocks noChangeAspect="1"/>
          </p:cNvPicPr>
          <p:nvPr/>
        </p:nvPicPr>
        <p:blipFill>
          <a:blip r:embed="rId2"/>
          <a:stretch>
            <a:fillRect/>
          </a:stretch>
        </p:blipFill>
        <p:spPr>
          <a:xfrm>
            <a:off x="1187396" y="4436879"/>
            <a:ext cx="15909437" cy="4043657"/>
          </a:xfrm>
          <a:prstGeom prst="rect">
            <a:avLst/>
          </a:prstGeom>
        </p:spPr>
      </p:pic>
    </p:spTree>
    <p:extLst>
      <p:ext uri="{BB962C8B-B14F-4D97-AF65-F5344CB8AC3E}">
        <p14:creationId xmlns:p14="http://schemas.microsoft.com/office/powerpoint/2010/main" val="2014418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619705"/>
            <a:ext cx="1133923" cy="519350"/>
          </a:xfrm>
        </p:spPr>
        <p:txBody>
          <a:bodyPr/>
          <a:lstStyle/>
          <a:p>
            <a:fld id="{387164BF-D67A-46C0-81D2-5BAF67C00C80}" type="slidenum">
              <a:rPr lang="en-US" dirty="0" smtClean="0"/>
              <a:pPr/>
              <a:t>97</a:t>
            </a:fld>
            <a:endParaRPr lang="en-US" dirty="0"/>
          </a:p>
        </p:txBody>
      </p:sp>
      <p:sp>
        <p:nvSpPr>
          <p:cNvPr id="5" name="TextBox 4">
            <a:extLst>
              <a:ext uri="{FF2B5EF4-FFF2-40B4-BE49-F238E27FC236}">
                <a16:creationId xmlns:a16="http://schemas.microsoft.com/office/drawing/2014/main" id="{C308763A-2AED-48C5-B2A4-EC35184A3D59}"/>
              </a:ext>
            </a:extLst>
          </p:cNvPr>
          <p:cNvSpPr txBox="1"/>
          <p:nvPr/>
        </p:nvSpPr>
        <p:spPr>
          <a:xfrm>
            <a:off x="1142604" y="1216681"/>
            <a:ext cx="82815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0000"/>
                </a:solidFill>
              </a:rPr>
              <a:t>Final Touches</a:t>
            </a:r>
          </a:p>
        </p:txBody>
      </p:sp>
      <p:sp>
        <p:nvSpPr>
          <p:cNvPr id="7" name="TextBox 6">
            <a:extLst>
              <a:ext uri="{FF2B5EF4-FFF2-40B4-BE49-F238E27FC236}">
                <a16:creationId xmlns:a16="http://schemas.microsoft.com/office/drawing/2014/main" id="{9A0235EB-11D0-48EE-B96B-C59069F4852C}"/>
              </a:ext>
            </a:extLst>
          </p:cNvPr>
          <p:cNvSpPr txBox="1"/>
          <p:nvPr/>
        </p:nvSpPr>
        <p:spPr>
          <a:xfrm>
            <a:off x="1145064" y="2225072"/>
            <a:ext cx="11180523" cy="3694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Wingdings"/>
              <a:buChar char="§"/>
            </a:pPr>
            <a:r>
              <a:rPr lang="en-US" dirty="0">
                <a:solidFill>
                  <a:srgbClr val="000000"/>
                </a:solidFill>
              </a:rPr>
              <a:t>Intro scene is added for a better user experience</a:t>
            </a:r>
          </a:p>
          <a:p>
            <a:pPr marL="457200" indent="-457200">
              <a:lnSpc>
                <a:spcPct val="150000"/>
              </a:lnSpc>
              <a:buFont typeface="Wingdings"/>
              <a:buChar char="§"/>
            </a:pPr>
            <a:r>
              <a:rPr lang="en-US" dirty="0">
                <a:solidFill>
                  <a:srgbClr val="000000"/>
                </a:solidFill>
              </a:rPr>
              <a:t>Minor modifications to lecture scene</a:t>
            </a:r>
          </a:p>
          <a:p>
            <a:pPr marL="457200" indent="-457200">
              <a:lnSpc>
                <a:spcPct val="150000"/>
              </a:lnSpc>
              <a:buFont typeface="Wingdings"/>
              <a:buChar char="§"/>
            </a:pPr>
            <a:r>
              <a:rPr lang="en-US" dirty="0">
                <a:solidFill>
                  <a:srgbClr val="000000"/>
                </a:solidFill>
              </a:rPr>
              <a:t>Options screen to give user more control over the application.</a:t>
            </a:r>
          </a:p>
          <a:p>
            <a:pPr marL="457200" indent="-457200">
              <a:lnSpc>
                <a:spcPct val="150000"/>
              </a:lnSpc>
              <a:buFont typeface="Wingdings"/>
              <a:buChar char="§"/>
            </a:pPr>
            <a:endParaRPr lang="en-US">
              <a:solidFill>
                <a:srgbClr val="000000"/>
              </a:solidFill>
            </a:endParaRPr>
          </a:p>
        </p:txBody>
      </p:sp>
      <p:pic>
        <p:nvPicPr>
          <p:cNvPr id="4" name="Picture 5">
            <a:extLst>
              <a:ext uri="{FF2B5EF4-FFF2-40B4-BE49-F238E27FC236}">
                <a16:creationId xmlns:a16="http://schemas.microsoft.com/office/drawing/2014/main" id="{75BB2CBD-B674-4E53-9641-46F53D03FC72}"/>
              </a:ext>
            </a:extLst>
          </p:cNvPr>
          <p:cNvPicPr>
            <a:picLocks noChangeAspect="1"/>
          </p:cNvPicPr>
          <p:nvPr/>
        </p:nvPicPr>
        <p:blipFill>
          <a:blip r:embed="rId2"/>
          <a:stretch>
            <a:fillRect/>
          </a:stretch>
        </p:blipFill>
        <p:spPr>
          <a:xfrm>
            <a:off x="1550350" y="5076172"/>
            <a:ext cx="7866191" cy="4548857"/>
          </a:xfrm>
          <a:prstGeom prst="rect">
            <a:avLst/>
          </a:prstGeom>
        </p:spPr>
      </p:pic>
      <p:pic>
        <p:nvPicPr>
          <p:cNvPr id="9" name="Picture 8" descr="A picture containing road, sitting, room, large&#10;&#10;Description automatically generated">
            <a:extLst>
              <a:ext uri="{FF2B5EF4-FFF2-40B4-BE49-F238E27FC236}">
                <a16:creationId xmlns:a16="http://schemas.microsoft.com/office/drawing/2014/main" id="{621527E3-427E-491D-AAC5-097B0A54227D}"/>
              </a:ext>
            </a:extLst>
          </p:cNvPr>
          <p:cNvPicPr>
            <a:picLocks noChangeAspect="1"/>
          </p:cNvPicPr>
          <p:nvPr/>
        </p:nvPicPr>
        <p:blipFill>
          <a:blip r:embed="rId3"/>
          <a:stretch>
            <a:fillRect/>
          </a:stretch>
        </p:blipFill>
        <p:spPr>
          <a:xfrm>
            <a:off x="9584667" y="5137851"/>
            <a:ext cx="8224874" cy="4318801"/>
          </a:xfrm>
          <a:prstGeom prst="rect">
            <a:avLst/>
          </a:prstGeom>
        </p:spPr>
      </p:pic>
    </p:spTree>
    <p:extLst>
      <p:ext uri="{BB962C8B-B14F-4D97-AF65-F5344CB8AC3E}">
        <p14:creationId xmlns:p14="http://schemas.microsoft.com/office/powerpoint/2010/main" val="10170623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AABF8B-B43C-4ED6-AB0F-C1E2B94104C6}"/>
              </a:ext>
            </a:extLst>
          </p:cNvPr>
          <p:cNvSpPr>
            <a:spLocks noGrp="1"/>
          </p:cNvSpPr>
          <p:nvPr>
            <p:ph type="ctrTitle"/>
          </p:nvPr>
        </p:nvSpPr>
        <p:spPr>
          <a:xfrm>
            <a:off x="4039542" y="4547150"/>
            <a:ext cx="10203488" cy="1189757"/>
          </a:xfrm>
        </p:spPr>
        <p:txBody>
          <a:bodyPr/>
          <a:lstStyle/>
          <a:p>
            <a:r>
              <a:rPr lang="en-US" dirty="0"/>
              <a:t>Application Demo</a:t>
            </a:r>
          </a:p>
        </p:txBody>
      </p:sp>
    </p:spTree>
    <p:extLst>
      <p:ext uri="{BB962C8B-B14F-4D97-AF65-F5344CB8AC3E}">
        <p14:creationId xmlns:p14="http://schemas.microsoft.com/office/powerpoint/2010/main" val="618299332"/>
      </p:ext>
    </p:extLst>
  </p:cSld>
  <p:clrMapOvr>
    <a:masterClrMapping/>
  </p:clrMapOvr>
  <mc:AlternateContent xmlns:mc="http://schemas.openxmlformats.org/markup-compatibility/2006" xmlns:p14="http://schemas.microsoft.com/office/powerpoint/2010/main">
    <mc:Choice Requires="p14">
      <p:transition spd="med" p14:dur="700" advTm="8506">
        <p:fade/>
      </p:transition>
    </mc:Choice>
    <mc:Fallback xmlns="">
      <p:transition spd="med" advTm="8506">
        <p:fade/>
      </p:transition>
    </mc:Fallback>
  </mc:AlternateContent>
  <p:extLst>
    <p:ext uri="{E180D4A7-C9FB-4DFB-919C-405C955672EB}">
      <p14:showEvtLst xmlns:p14="http://schemas.microsoft.com/office/powerpoint/2010/main">
        <p14:playEvt time="6602" objId="2"/>
      </p14:showEvtLst>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E997CD-5278-4525-A708-659EC53DDCFF}"/>
              </a:ext>
            </a:extLst>
          </p:cNvPr>
          <p:cNvSpPr>
            <a:spLocks noGrp="1"/>
          </p:cNvSpPr>
          <p:nvPr>
            <p:ph type="sldNum" sz="quarter" idx="11"/>
          </p:nvPr>
        </p:nvSpPr>
        <p:spPr>
          <a:xfrm>
            <a:off x="17371930" y="9619705"/>
            <a:ext cx="1133923" cy="519350"/>
          </a:xfrm>
        </p:spPr>
        <p:txBody>
          <a:bodyPr/>
          <a:lstStyle/>
          <a:p>
            <a:fld id="{387164BF-D67A-46C0-81D2-5BAF67C00C80}" type="slidenum">
              <a:rPr lang="en-US" dirty="0" smtClean="0"/>
              <a:pPr/>
              <a:t>99</a:t>
            </a:fld>
            <a:endParaRPr lang="en-US" dirty="0"/>
          </a:p>
        </p:txBody>
      </p:sp>
    </p:spTree>
    <p:extLst>
      <p:ext uri="{BB962C8B-B14F-4D97-AF65-F5344CB8AC3E}">
        <p14:creationId xmlns:p14="http://schemas.microsoft.com/office/powerpoint/2010/main" val="3089562964"/>
      </p:ext>
    </p:extLst>
  </p:cSld>
  <p:clrMapOvr>
    <a:masterClrMapping/>
  </p:clrMapOvr>
</p:sld>
</file>

<file path=ppt/theme/theme1.xml><?xml version="1.0" encoding="utf-8"?>
<a:theme xmlns:a="http://schemas.openxmlformats.org/drawingml/2006/main" name="Title">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No Decoration">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99</Slides>
  <Notes>1</Notes>
  <HiddenSlides>2</HiddenSlides>
  <ScaleCrop>false</ScaleCrop>
  <HeadingPairs>
    <vt:vector size="4" baseType="variant">
      <vt:variant>
        <vt:lpstr>Theme</vt:lpstr>
      </vt:variant>
      <vt:variant>
        <vt:i4>4</vt:i4>
      </vt:variant>
      <vt:variant>
        <vt:lpstr>Slide Titles</vt:lpstr>
      </vt:variant>
      <vt:variant>
        <vt:i4>99</vt:i4>
      </vt:variant>
    </vt:vector>
  </HeadingPairs>
  <TitlesOfParts>
    <vt:vector size="103" baseType="lpstr">
      <vt:lpstr>Title</vt:lpstr>
      <vt:lpstr>No Decoration</vt:lpstr>
      <vt:lpstr>Contents</vt:lpstr>
      <vt:lpstr>1_Contents</vt:lpstr>
      <vt:lpstr>HUMANLY INTERACTIVE VR</vt:lpstr>
      <vt:lpstr>PowerPoint Presentation</vt:lpstr>
      <vt:lpstr>PowerPoint Presentation</vt:lpstr>
      <vt:lpstr>PowerPoint Presentation</vt:lpstr>
      <vt:lpstr>PowerPoint Presentation</vt:lpstr>
      <vt:lpstr>SPEECH TO TEXT</vt:lpstr>
      <vt:lpstr>PowerPoint Presentation</vt:lpstr>
      <vt:lpstr>PowerPoint Presentation</vt:lpstr>
      <vt:lpstr>PowerPoint Presentation</vt:lpstr>
      <vt:lpstr>PowerPoint Presentation</vt:lpstr>
      <vt:lpstr>PowerPoint Presentation</vt:lpstr>
      <vt:lpstr>PowerPoint Presentation</vt:lpstr>
      <vt:lpstr>QUESTION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Blocks</vt:lpstr>
      <vt:lpstr>Self-Attention</vt:lpstr>
      <vt:lpstr>Self-Attention</vt:lpstr>
      <vt:lpstr>Self-Attention</vt:lpstr>
      <vt:lpstr>Self-Attention</vt:lpstr>
      <vt:lpstr>Multi-head attention</vt:lpstr>
      <vt:lpstr>  Mutli-head Attention + Feed Fwd  </vt:lpstr>
      <vt:lpstr>  Mutli-head Attention   </vt:lpstr>
      <vt:lpstr> Putting all together</vt:lpstr>
      <vt:lpstr>Add &amp;Normalize </vt:lpstr>
      <vt:lpstr>Decoder</vt:lpstr>
      <vt:lpstr>Parallelization</vt:lpstr>
      <vt:lpstr>Scalability</vt:lpstr>
      <vt:lpstr>BERT &amp; GPT</vt:lpstr>
      <vt:lpstr>Transfer Learning</vt:lpstr>
      <vt:lpstr>Transfer Learning </vt:lpstr>
      <vt:lpstr>BERT</vt:lpstr>
      <vt:lpstr>What is [B]iderctional in BERT</vt:lpstr>
      <vt:lpstr>Pretraining BERT: Masked Word Prediction</vt:lpstr>
      <vt:lpstr>Pretraining BERT: Next Sentence Prediction</vt:lpstr>
      <vt:lpstr>BERT</vt:lpstr>
      <vt:lpstr>GPT</vt:lpstr>
      <vt:lpstr>GPT Architecture</vt:lpstr>
      <vt:lpstr>GPT vs Transformer</vt:lpstr>
      <vt:lpstr>GPT vs BERT</vt:lpstr>
      <vt:lpstr>UNILM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INTERFACING MODEL &amp; TEXT TO SPEECH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you may face</vt:lpstr>
      <vt:lpstr>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Characters  And  Animation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Scene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Sirius</dc:title>
  <dc:creator>Jun</dc:creator>
  <cp:revision>15</cp:revision>
  <dcterms:created xsi:type="dcterms:W3CDTF">2015-01-09T17:56:04Z</dcterms:created>
  <dcterms:modified xsi:type="dcterms:W3CDTF">2020-08-13T21:22:08Z</dcterms:modified>
</cp:coreProperties>
</file>